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7" r:id="rId2"/>
    <p:sldId id="269" r:id="rId3"/>
    <p:sldId id="258" r:id="rId4"/>
    <p:sldId id="256" r:id="rId5"/>
    <p:sldId id="268" r:id="rId6"/>
    <p:sldId id="260" r:id="rId7"/>
    <p:sldId id="262" r:id="rId8"/>
    <p:sldId id="265" r:id="rId9"/>
    <p:sldId id="259" r:id="rId10"/>
    <p:sldId id="266" r:id="rId11"/>
    <p:sldId id="270" r:id="rId12"/>
    <p:sldId id="267" r:id="rId13"/>
    <p:sldId id="261" r:id="rId14"/>
    <p:sldId id="263" r:id="rId15"/>
    <p:sldId id="271" r:id="rId16"/>
  </p:sldIdLst>
  <p:sldSz cx="9144000" cy="5143500" type="screen16x9"/>
  <p:notesSz cx="6858000" cy="9144000"/>
  <p:embeddedFontLst>
    <p:embeddedFont>
      <p:font typeface="Bookman Old Style" panose="02050604050505020204" pitchFamily="18" charset="0"/>
      <p:regular r:id="rId18"/>
      <p:bold r:id="rId19"/>
      <p:italic r:id="rId20"/>
      <p:boldItalic r:id="rId21"/>
    </p:embeddedFont>
    <p:embeddedFont>
      <p:font typeface="Noto Sans Symbols" panose="020B0604020202020204" charset="0"/>
      <p:regular r:id="rId22"/>
      <p:bold r:id="rId23"/>
    </p:embeddedFont>
    <p:embeddedFont>
      <p:font typeface="Trebuchet MS" panose="020B060302020202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
          <p15:clr>
            <a:srgbClr val="A4A3A4"/>
          </p15:clr>
        </p15:guide>
        <p15:guide id="2" pos="2880">
          <p15:clr>
            <a:srgbClr val="A4A3A4"/>
          </p15:clr>
        </p15:guide>
        <p15:guide id="3" orient="horz" pos="341">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6" roundtripDataSignature="AMtx7mirJ0D/MsuSXOUVxaGnMA7KvreI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3205E1-8B83-452B-8570-0B3C4014EAE2}">
  <a:tblStyle styleId="{1D3205E1-8B83-452B-8570-0B3C4014EA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315C70A-538D-417A-92C0-71925D08A8B3}"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D5A0FFB-A8A9-46A4-9661-18E49C95CCCC}"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9C8218C-A777-4940-B823-F447B7272C07}" styleName="Table_3">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p:scale>
          <a:sx n="100" d="100"/>
          <a:sy n="100" d="100"/>
        </p:scale>
        <p:origin x="907" y="533"/>
      </p:cViewPr>
      <p:guideLst>
        <p:guide orient="horz" pos="1152"/>
        <p:guide pos="2880"/>
        <p:guide orient="horz" pos="34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2.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56" Type="http://customschemas.google.com/relationships/presentationmetadata" Target="metadata"/><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ummala Mounika" userId="c99449463de927be" providerId="LiveId" clId="{B22F6289-40F4-433F-91FA-0A6E4274DC58}"/>
    <pc:docChg chg="undo redo custSel addSld modSld">
      <pc:chgData name="Thummala Mounika" userId="c99449463de927be" providerId="LiveId" clId="{B22F6289-40F4-433F-91FA-0A6E4274DC58}" dt="2024-03-27T11:42:01.981" v="91" actId="1076"/>
      <pc:docMkLst>
        <pc:docMk/>
      </pc:docMkLst>
      <pc:sldChg chg="delSp modSp mod">
        <pc:chgData name="Thummala Mounika" userId="c99449463de927be" providerId="LiveId" clId="{B22F6289-40F4-433F-91FA-0A6E4274DC58}" dt="2024-03-26T04:59:49.133" v="47" actId="113"/>
        <pc:sldMkLst>
          <pc:docMk/>
          <pc:sldMk cId="0" sldId="256"/>
        </pc:sldMkLst>
        <pc:spChg chg="mod">
          <ac:chgData name="Thummala Mounika" userId="c99449463de927be" providerId="LiveId" clId="{B22F6289-40F4-433F-91FA-0A6E4274DC58}" dt="2024-03-26T04:59:49.133" v="47" actId="113"/>
          <ac:spMkLst>
            <pc:docMk/>
            <pc:sldMk cId="0" sldId="256"/>
            <ac:spMk id="2" creationId="{00000000-0000-0000-0000-000000000000}"/>
          </ac:spMkLst>
        </pc:spChg>
        <pc:spChg chg="mod">
          <ac:chgData name="Thummala Mounika" userId="c99449463de927be" providerId="LiveId" clId="{B22F6289-40F4-433F-91FA-0A6E4274DC58}" dt="2024-03-26T04:58:59.618" v="43" actId="1076"/>
          <ac:spMkLst>
            <pc:docMk/>
            <pc:sldMk cId="0" sldId="256"/>
            <ac:spMk id="3" creationId="{E5D9CD2F-4692-92B3-7812-507F6C356923}"/>
          </ac:spMkLst>
        </pc:spChg>
        <pc:spChg chg="del">
          <ac:chgData name="Thummala Mounika" userId="c99449463de927be" providerId="LiveId" clId="{B22F6289-40F4-433F-91FA-0A6E4274DC58}" dt="2024-03-26T04:58:44.230" v="40" actId="21"/>
          <ac:spMkLst>
            <pc:docMk/>
            <pc:sldMk cId="0" sldId="256"/>
            <ac:spMk id="4" creationId="{451F52F7-B974-F0FD-D41B-7BB7F7EBCAD2}"/>
          </ac:spMkLst>
        </pc:spChg>
        <pc:spChg chg="del mod">
          <ac:chgData name="Thummala Mounika" userId="c99449463de927be" providerId="LiveId" clId="{B22F6289-40F4-433F-91FA-0A6E4274DC58}" dt="2024-03-26T04:58:32.637" v="37" actId="21"/>
          <ac:spMkLst>
            <pc:docMk/>
            <pc:sldMk cId="0" sldId="256"/>
            <ac:spMk id="5" creationId="{37A16B8C-8BA0-0691-9C0D-4357E0A6B024}"/>
          </ac:spMkLst>
        </pc:spChg>
        <pc:spChg chg="del">
          <ac:chgData name="Thummala Mounika" userId="c99449463de927be" providerId="LiveId" clId="{B22F6289-40F4-433F-91FA-0A6E4274DC58}" dt="2024-03-26T04:57:11.282" v="25" actId="21"/>
          <ac:spMkLst>
            <pc:docMk/>
            <pc:sldMk cId="0" sldId="256"/>
            <ac:spMk id="119" creationId="{00000000-0000-0000-0000-000000000000}"/>
          </ac:spMkLst>
        </pc:spChg>
      </pc:sldChg>
      <pc:sldChg chg="delSp mod">
        <pc:chgData name="Thummala Mounika" userId="c99449463de927be" providerId="LiveId" clId="{B22F6289-40F4-433F-91FA-0A6E4274DC58}" dt="2024-03-26T04:57:22.986" v="27" actId="21"/>
        <pc:sldMkLst>
          <pc:docMk/>
          <pc:sldMk cId="3612930716" sldId="257"/>
        </pc:sldMkLst>
        <pc:spChg chg="del">
          <ac:chgData name="Thummala Mounika" userId="c99449463de927be" providerId="LiveId" clId="{B22F6289-40F4-433F-91FA-0A6E4274DC58}" dt="2024-03-26T04:57:22.986" v="27" actId="21"/>
          <ac:spMkLst>
            <pc:docMk/>
            <pc:sldMk cId="3612930716" sldId="257"/>
            <ac:spMk id="119" creationId="{00000000-0000-0000-0000-000000000000}"/>
          </ac:spMkLst>
        </pc:spChg>
      </pc:sldChg>
      <pc:sldChg chg="delSp modSp mod">
        <pc:chgData name="Thummala Mounika" userId="c99449463de927be" providerId="LiveId" clId="{B22F6289-40F4-433F-91FA-0A6E4274DC58}" dt="2024-03-26T04:57:17.351" v="26" actId="21"/>
        <pc:sldMkLst>
          <pc:docMk/>
          <pc:sldMk cId="4211881276" sldId="258"/>
        </pc:sldMkLst>
        <pc:spChg chg="mod">
          <ac:chgData name="Thummala Mounika" userId="c99449463de927be" providerId="LiveId" clId="{B22F6289-40F4-433F-91FA-0A6E4274DC58}" dt="2024-03-22T16:09:54.351" v="13" actId="1076"/>
          <ac:spMkLst>
            <pc:docMk/>
            <pc:sldMk cId="4211881276" sldId="258"/>
            <ac:spMk id="2" creationId="{00000000-0000-0000-0000-000000000000}"/>
          </ac:spMkLst>
        </pc:spChg>
        <pc:spChg chg="mod">
          <ac:chgData name="Thummala Mounika" userId="c99449463de927be" providerId="LiveId" clId="{B22F6289-40F4-433F-91FA-0A6E4274DC58}" dt="2024-03-22T16:09:49.716" v="12" actId="1076"/>
          <ac:spMkLst>
            <pc:docMk/>
            <pc:sldMk cId="4211881276" sldId="258"/>
            <ac:spMk id="5" creationId="{00000000-0000-0000-0000-000000000000}"/>
          </ac:spMkLst>
        </pc:spChg>
        <pc:spChg chg="del">
          <ac:chgData name="Thummala Mounika" userId="c99449463de927be" providerId="LiveId" clId="{B22F6289-40F4-433F-91FA-0A6E4274DC58}" dt="2024-03-26T04:57:17.351" v="26" actId="21"/>
          <ac:spMkLst>
            <pc:docMk/>
            <pc:sldMk cId="4211881276" sldId="258"/>
            <ac:spMk id="119" creationId="{00000000-0000-0000-0000-000000000000}"/>
          </ac:spMkLst>
        </pc:spChg>
      </pc:sldChg>
      <pc:sldChg chg="delSp mod">
        <pc:chgData name="Thummala Mounika" userId="c99449463de927be" providerId="LiveId" clId="{B22F6289-40F4-433F-91FA-0A6E4274DC58}" dt="2024-03-26T04:56:39.135" v="21" actId="21"/>
        <pc:sldMkLst>
          <pc:docMk/>
          <pc:sldMk cId="4293442632" sldId="259"/>
        </pc:sldMkLst>
        <pc:spChg chg="del">
          <ac:chgData name="Thummala Mounika" userId="c99449463de927be" providerId="LiveId" clId="{B22F6289-40F4-433F-91FA-0A6E4274DC58}" dt="2024-03-26T04:56:39.135" v="21" actId="21"/>
          <ac:spMkLst>
            <pc:docMk/>
            <pc:sldMk cId="4293442632" sldId="259"/>
            <ac:spMk id="119" creationId="{00000000-0000-0000-0000-000000000000}"/>
          </ac:spMkLst>
        </pc:spChg>
      </pc:sldChg>
      <pc:sldChg chg="delSp mod">
        <pc:chgData name="Thummala Mounika" userId="c99449463de927be" providerId="LiveId" clId="{B22F6289-40F4-433F-91FA-0A6E4274DC58}" dt="2024-03-26T04:57:00.640" v="24" actId="21"/>
        <pc:sldMkLst>
          <pc:docMk/>
          <pc:sldMk cId="133783369" sldId="260"/>
        </pc:sldMkLst>
        <pc:spChg chg="del">
          <ac:chgData name="Thummala Mounika" userId="c99449463de927be" providerId="LiveId" clId="{B22F6289-40F4-433F-91FA-0A6E4274DC58}" dt="2024-03-26T04:57:00.640" v="24" actId="21"/>
          <ac:spMkLst>
            <pc:docMk/>
            <pc:sldMk cId="133783369" sldId="260"/>
            <ac:spMk id="119" creationId="{00000000-0000-0000-0000-000000000000}"/>
          </ac:spMkLst>
        </pc:spChg>
      </pc:sldChg>
      <pc:sldChg chg="delSp modSp mod">
        <pc:chgData name="Thummala Mounika" userId="c99449463de927be" providerId="LiveId" clId="{B22F6289-40F4-433F-91FA-0A6E4274DC58}" dt="2024-03-26T04:56:17.968" v="18" actId="21"/>
        <pc:sldMkLst>
          <pc:docMk/>
          <pc:sldMk cId="747321048" sldId="261"/>
        </pc:sldMkLst>
        <pc:spChg chg="mod">
          <ac:chgData name="Thummala Mounika" userId="c99449463de927be" providerId="LiveId" clId="{B22F6289-40F4-433F-91FA-0A6E4274DC58}" dt="2024-03-26T04:55:43.058" v="15" actId="20577"/>
          <ac:spMkLst>
            <pc:docMk/>
            <pc:sldMk cId="747321048" sldId="261"/>
            <ac:spMk id="4" creationId="{5F0AE0B0-E336-13E2-7565-657795EC2E1A}"/>
          </ac:spMkLst>
        </pc:spChg>
        <pc:spChg chg="del">
          <ac:chgData name="Thummala Mounika" userId="c99449463de927be" providerId="LiveId" clId="{B22F6289-40F4-433F-91FA-0A6E4274DC58}" dt="2024-03-26T04:56:17.968" v="18" actId="21"/>
          <ac:spMkLst>
            <pc:docMk/>
            <pc:sldMk cId="747321048" sldId="261"/>
            <ac:spMk id="119" creationId="{00000000-0000-0000-0000-000000000000}"/>
          </ac:spMkLst>
        </pc:spChg>
      </pc:sldChg>
      <pc:sldChg chg="delSp mod">
        <pc:chgData name="Thummala Mounika" userId="c99449463de927be" providerId="LiveId" clId="{B22F6289-40F4-433F-91FA-0A6E4274DC58}" dt="2024-03-26T04:56:52.585" v="23" actId="21"/>
        <pc:sldMkLst>
          <pc:docMk/>
          <pc:sldMk cId="2864419330" sldId="262"/>
        </pc:sldMkLst>
        <pc:spChg chg="del">
          <ac:chgData name="Thummala Mounika" userId="c99449463de927be" providerId="LiveId" clId="{B22F6289-40F4-433F-91FA-0A6E4274DC58}" dt="2024-03-26T04:56:52.585" v="23" actId="21"/>
          <ac:spMkLst>
            <pc:docMk/>
            <pc:sldMk cId="2864419330" sldId="262"/>
            <ac:spMk id="119" creationId="{00000000-0000-0000-0000-000000000000}"/>
          </ac:spMkLst>
        </pc:spChg>
      </pc:sldChg>
      <pc:sldChg chg="delSp modSp mod">
        <pc:chgData name="Thummala Mounika" userId="c99449463de927be" providerId="LiveId" clId="{B22F6289-40F4-433F-91FA-0A6E4274DC58}" dt="2024-03-26T04:56:11.905" v="17" actId="21"/>
        <pc:sldMkLst>
          <pc:docMk/>
          <pc:sldMk cId="1904107973" sldId="263"/>
        </pc:sldMkLst>
        <pc:spChg chg="del mod">
          <ac:chgData name="Thummala Mounika" userId="c99449463de927be" providerId="LiveId" clId="{B22F6289-40F4-433F-91FA-0A6E4274DC58}" dt="2024-03-26T04:56:11.905" v="17" actId="21"/>
          <ac:spMkLst>
            <pc:docMk/>
            <pc:sldMk cId="1904107973" sldId="263"/>
            <ac:spMk id="119" creationId="{00000000-0000-0000-0000-000000000000}"/>
          </ac:spMkLst>
        </pc:spChg>
      </pc:sldChg>
      <pc:sldChg chg="delSp mod">
        <pc:chgData name="Thummala Mounika" userId="c99449463de927be" providerId="LiveId" clId="{B22F6289-40F4-433F-91FA-0A6E4274DC58}" dt="2024-03-26T04:56:46.692" v="22" actId="21"/>
        <pc:sldMkLst>
          <pc:docMk/>
          <pc:sldMk cId="282715960" sldId="265"/>
        </pc:sldMkLst>
        <pc:spChg chg="del">
          <ac:chgData name="Thummala Mounika" userId="c99449463de927be" providerId="LiveId" clId="{B22F6289-40F4-433F-91FA-0A6E4274DC58}" dt="2024-03-26T04:56:46.692" v="22" actId="21"/>
          <ac:spMkLst>
            <pc:docMk/>
            <pc:sldMk cId="282715960" sldId="265"/>
            <ac:spMk id="119" creationId="{00000000-0000-0000-0000-000000000000}"/>
          </ac:spMkLst>
        </pc:spChg>
      </pc:sldChg>
      <pc:sldChg chg="delSp mod">
        <pc:chgData name="Thummala Mounika" userId="c99449463de927be" providerId="LiveId" clId="{B22F6289-40F4-433F-91FA-0A6E4274DC58}" dt="2024-03-26T04:56:32.471" v="20" actId="21"/>
        <pc:sldMkLst>
          <pc:docMk/>
          <pc:sldMk cId="991037418" sldId="266"/>
        </pc:sldMkLst>
        <pc:spChg chg="del">
          <ac:chgData name="Thummala Mounika" userId="c99449463de927be" providerId="LiveId" clId="{B22F6289-40F4-433F-91FA-0A6E4274DC58}" dt="2024-03-26T04:56:32.471" v="20" actId="21"/>
          <ac:spMkLst>
            <pc:docMk/>
            <pc:sldMk cId="991037418" sldId="266"/>
            <ac:spMk id="119" creationId="{00000000-0000-0000-0000-000000000000}"/>
          </ac:spMkLst>
        </pc:spChg>
      </pc:sldChg>
      <pc:sldChg chg="delSp mod">
        <pc:chgData name="Thummala Mounika" userId="c99449463de927be" providerId="LiveId" clId="{B22F6289-40F4-433F-91FA-0A6E4274DC58}" dt="2024-03-26T04:56:26.515" v="19" actId="21"/>
        <pc:sldMkLst>
          <pc:docMk/>
          <pc:sldMk cId="3853870414" sldId="267"/>
        </pc:sldMkLst>
        <pc:spChg chg="del">
          <ac:chgData name="Thummala Mounika" userId="c99449463de927be" providerId="LiveId" clId="{B22F6289-40F4-433F-91FA-0A6E4274DC58}" dt="2024-03-26T04:56:26.515" v="19" actId="21"/>
          <ac:spMkLst>
            <pc:docMk/>
            <pc:sldMk cId="3853870414" sldId="267"/>
            <ac:spMk id="119" creationId="{AE9D6567-CAA5-DEB3-CDE8-39F8ABAD764C}"/>
          </ac:spMkLst>
        </pc:spChg>
      </pc:sldChg>
      <pc:sldChg chg="addSp delSp modSp new mod">
        <pc:chgData name="Thummala Mounika" userId="c99449463de927be" providerId="LiveId" clId="{B22F6289-40F4-433F-91FA-0A6E4274DC58}" dt="2024-03-26T05:01:10.705" v="59" actId="113"/>
        <pc:sldMkLst>
          <pc:docMk/>
          <pc:sldMk cId="1404448731" sldId="268"/>
        </pc:sldMkLst>
        <pc:spChg chg="del">
          <ac:chgData name="Thummala Mounika" userId="c99449463de927be" providerId="LiveId" clId="{B22F6289-40F4-433F-91FA-0A6E4274DC58}" dt="2024-03-26T04:57:52.988" v="29" actId="21"/>
          <ac:spMkLst>
            <pc:docMk/>
            <pc:sldMk cId="1404448731" sldId="268"/>
            <ac:spMk id="2" creationId="{737F91E2-DDE1-4416-362A-80923BC93A6D}"/>
          </ac:spMkLst>
        </pc:spChg>
        <pc:spChg chg="del">
          <ac:chgData name="Thummala Mounika" userId="c99449463de927be" providerId="LiveId" clId="{B22F6289-40F4-433F-91FA-0A6E4274DC58}" dt="2024-03-26T04:57:56.326" v="30" actId="21"/>
          <ac:spMkLst>
            <pc:docMk/>
            <pc:sldMk cId="1404448731" sldId="268"/>
            <ac:spMk id="3" creationId="{36D426FB-FFF0-3A27-C1C1-C38789D8C7FB}"/>
          </ac:spMkLst>
        </pc:spChg>
        <pc:spChg chg="del">
          <ac:chgData name="Thummala Mounika" userId="c99449463de927be" providerId="LiveId" clId="{B22F6289-40F4-433F-91FA-0A6E4274DC58}" dt="2024-03-26T04:58:00.398" v="31" actId="21"/>
          <ac:spMkLst>
            <pc:docMk/>
            <pc:sldMk cId="1404448731" sldId="268"/>
            <ac:spMk id="4" creationId="{2411B2E0-50AD-EE94-F788-18CF3BCC61B3}"/>
          </ac:spMkLst>
        </pc:spChg>
        <pc:spChg chg="del">
          <ac:chgData name="Thummala Mounika" userId="c99449463de927be" providerId="LiveId" clId="{B22F6289-40F4-433F-91FA-0A6E4274DC58}" dt="2024-03-26T04:58:08.169" v="33" actId="21"/>
          <ac:spMkLst>
            <pc:docMk/>
            <pc:sldMk cId="1404448731" sldId="268"/>
            <ac:spMk id="5" creationId="{447BFF15-251E-D675-A906-DE7497DE3734}"/>
          </ac:spMkLst>
        </pc:spChg>
        <pc:spChg chg="del">
          <ac:chgData name="Thummala Mounika" userId="c99449463de927be" providerId="LiveId" clId="{B22F6289-40F4-433F-91FA-0A6E4274DC58}" dt="2024-03-26T04:58:11.489" v="34" actId="21"/>
          <ac:spMkLst>
            <pc:docMk/>
            <pc:sldMk cId="1404448731" sldId="268"/>
            <ac:spMk id="6" creationId="{F50C9EE0-7BD2-97C9-62CB-5C595E59FA3C}"/>
          </ac:spMkLst>
        </pc:spChg>
        <pc:spChg chg="del">
          <ac:chgData name="Thummala Mounika" userId="c99449463de927be" providerId="LiveId" clId="{B22F6289-40F4-433F-91FA-0A6E4274DC58}" dt="2024-03-26T04:58:16.211" v="35" actId="21"/>
          <ac:spMkLst>
            <pc:docMk/>
            <pc:sldMk cId="1404448731" sldId="268"/>
            <ac:spMk id="7" creationId="{ABB30F81-07B7-6FD5-3EE2-5FDE6A6D7C1B}"/>
          </ac:spMkLst>
        </pc:spChg>
        <pc:spChg chg="del">
          <ac:chgData name="Thummala Mounika" userId="c99449463de927be" providerId="LiveId" clId="{B22F6289-40F4-433F-91FA-0A6E4274DC58}" dt="2024-03-26T04:58:05.818" v="32" actId="21"/>
          <ac:spMkLst>
            <pc:docMk/>
            <pc:sldMk cId="1404448731" sldId="268"/>
            <ac:spMk id="9" creationId="{003961A7-4B31-E14D-81FD-79C76092C4C1}"/>
          </ac:spMkLst>
        </pc:spChg>
        <pc:spChg chg="add mod">
          <ac:chgData name="Thummala Mounika" userId="c99449463de927be" providerId="LiveId" clId="{B22F6289-40F4-433F-91FA-0A6E4274DC58}" dt="2024-03-26T05:01:10.705" v="59" actId="113"/>
          <ac:spMkLst>
            <pc:docMk/>
            <pc:sldMk cId="1404448731" sldId="268"/>
            <ac:spMk id="10" creationId="{37A16B8C-8BA0-0691-9C0D-4357E0A6B024}"/>
          </ac:spMkLst>
        </pc:spChg>
        <pc:spChg chg="add mod">
          <ac:chgData name="Thummala Mounika" userId="c99449463de927be" providerId="LiveId" clId="{B22F6289-40F4-433F-91FA-0A6E4274DC58}" dt="2024-03-26T04:58:50.323" v="42" actId="1076"/>
          <ac:spMkLst>
            <pc:docMk/>
            <pc:sldMk cId="1404448731" sldId="268"/>
            <ac:spMk id="11" creationId="{451F52F7-B974-F0FD-D41B-7BB7F7EBCAD2}"/>
          </ac:spMkLst>
        </pc:spChg>
      </pc:sldChg>
      <pc:sldChg chg="addSp delSp modSp new mod">
        <pc:chgData name="Thummala Mounika" userId="c99449463de927be" providerId="LiveId" clId="{B22F6289-40F4-433F-91FA-0A6E4274DC58}" dt="2024-03-27T11:42:01.981" v="91" actId="1076"/>
        <pc:sldMkLst>
          <pc:docMk/>
          <pc:sldMk cId="3338686412" sldId="269"/>
        </pc:sldMkLst>
        <pc:spChg chg="del">
          <ac:chgData name="Thummala Mounika" userId="c99449463de927be" providerId="LiveId" clId="{B22F6289-40F4-433F-91FA-0A6E4274DC58}" dt="2024-03-27T11:40:18.991" v="61" actId="21"/>
          <ac:spMkLst>
            <pc:docMk/>
            <pc:sldMk cId="3338686412" sldId="269"/>
            <ac:spMk id="2" creationId="{E0D5F820-F155-75C5-C8B2-C44EC34EDE27}"/>
          </ac:spMkLst>
        </pc:spChg>
        <pc:spChg chg="del">
          <ac:chgData name="Thummala Mounika" userId="c99449463de927be" providerId="LiveId" clId="{B22F6289-40F4-433F-91FA-0A6E4274DC58}" dt="2024-03-27T11:40:22.402" v="62" actId="21"/>
          <ac:spMkLst>
            <pc:docMk/>
            <pc:sldMk cId="3338686412" sldId="269"/>
            <ac:spMk id="3" creationId="{F0944DBC-D8AD-7FC8-BD2A-0256F1F2BC0E}"/>
          </ac:spMkLst>
        </pc:spChg>
        <pc:spChg chg="del">
          <ac:chgData name="Thummala Mounika" userId="c99449463de927be" providerId="LiveId" clId="{B22F6289-40F4-433F-91FA-0A6E4274DC58}" dt="2024-03-27T11:40:36.991" v="65" actId="21"/>
          <ac:spMkLst>
            <pc:docMk/>
            <pc:sldMk cId="3338686412" sldId="269"/>
            <ac:spMk id="4" creationId="{03A2187A-1E96-EB90-AF85-563082462392}"/>
          </ac:spMkLst>
        </pc:spChg>
        <pc:spChg chg="del">
          <ac:chgData name="Thummala Mounika" userId="c99449463de927be" providerId="LiveId" clId="{B22F6289-40F4-433F-91FA-0A6E4274DC58}" dt="2024-03-27T11:40:26.454" v="63" actId="21"/>
          <ac:spMkLst>
            <pc:docMk/>
            <pc:sldMk cId="3338686412" sldId="269"/>
            <ac:spMk id="5" creationId="{DF5077C8-9DC9-3023-3F5B-B5335ED01894}"/>
          </ac:spMkLst>
        </pc:spChg>
        <pc:spChg chg="del">
          <ac:chgData name="Thummala Mounika" userId="c99449463de927be" providerId="LiveId" clId="{B22F6289-40F4-433F-91FA-0A6E4274DC58}" dt="2024-03-27T11:40:29.913" v="64" actId="21"/>
          <ac:spMkLst>
            <pc:docMk/>
            <pc:sldMk cId="3338686412" sldId="269"/>
            <ac:spMk id="6" creationId="{4346D4DA-1F9C-A834-5495-66FDE2990F93}"/>
          </ac:spMkLst>
        </pc:spChg>
        <pc:spChg chg="del">
          <ac:chgData name="Thummala Mounika" userId="c99449463de927be" providerId="LiveId" clId="{B22F6289-40F4-433F-91FA-0A6E4274DC58}" dt="2024-03-27T11:40:44.301" v="66" actId="21"/>
          <ac:spMkLst>
            <pc:docMk/>
            <pc:sldMk cId="3338686412" sldId="269"/>
            <ac:spMk id="7" creationId="{30716C10-AA9F-73FC-D9CF-F72E8EB465BF}"/>
          </ac:spMkLst>
        </pc:spChg>
        <pc:spChg chg="del">
          <ac:chgData name="Thummala Mounika" userId="c99449463de927be" providerId="LiveId" clId="{B22F6289-40F4-433F-91FA-0A6E4274DC58}" dt="2024-03-27T11:40:48.928" v="67" actId="21"/>
          <ac:spMkLst>
            <pc:docMk/>
            <pc:sldMk cId="3338686412" sldId="269"/>
            <ac:spMk id="9" creationId="{DFE7DA2D-A386-2161-CB58-E92B2C872EBA}"/>
          </ac:spMkLst>
        </pc:spChg>
        <pc:spChg chg="add del mod">
          <ac:chgData name="Thummala Mounika" userId="c99449463de927be" providerId="LiveId" clId="{B22F6289-40F4-433F-91FA-0A6E4274DC58}" dt="2024-03-27T11:40:53.460" v="69" actId="21"/>
          <ac:spMkLst>
            <pc:docMk/>
            <pc:sldMk cId="3338686412" sldId="269"/>
            <ac:spMk id="10" creationId="{DFE7DA2D-A386-2161-CB58-E92B2C872EBA}"/>
          </ac:spMkLst>
        </pc:spChg>
        <pc:spChg chg="add mod">
          <ac:chgData name="Thummala Mounika" userId="c99449463de927be" providerId="LiveId" clId="{B22F6289-40F4-433F-91FA-0A6E4274DC58}" dt="2024-03-27T11:41:13.446" v="72" actId="1076"/>
          <ac:spMkLst>
            <pc:docMk/>
            <pc:sldMk cId="3338686412" sldId="269"/>
            <ac:spMk id="12" creationId="{84D5FFC6-7F42-0359-199E-9D4BE1A8A8DF}"/>
          </ac:spMkLst>
        </pc:spChg>
        <pc:spChg chg="add mod">
          <ac:chgData name="Thummala Mounika" userId="c99449463de927be" providerId="LiveId" clId="{B22F6289-40F4-433F-91FA-0A6E4274DC58}" dt="2024-03-27T11:42:01.981" v="91" actId="1076"/>
          <ac:spMkLst>
            <pc:docMk/>
            <pc:sldMk cId="3338686412" sldId="269"/>
            <ac:spMk id="13" creationId="{3F5CF881-95F2-C84B-A1E9-F88F484CB655}"/>
          </ac:spMkLst>
        </pc:spChg>
      </pc:sldChg>
    </pc:docChg>
  </pc:docChgLst>
  <pc:docChgLst>
    <pc:chgData name="Thummala Mounika" userId="c99449463de927be" providerId="LiveId" clId="{A3357C58-4206-4EC1-9A58-33304C1BAC2E}"/>
    <pc:docChg chg="undo custSel addSld modSld">
      <pc:chgData name="Thummala Mounika" userId="c99449463de927be" providerId="LiveId" clId="{A3357C58-4206-4EC1-9A58-33304C1BAC2E}" dt="2024-03-07T11:32:02.098" v="630" actId="20577"/>
      <pc:docMkLst>
        <pc:docMk/>
      </pc:docMkLst>
      <pc:sldChg chg="addSp delSp modSp mod">
        <pc:chgData name="Thummala Mounika" userId="c99449463de927be" providerId="LiveId" clId="{A3357C58-4206-4EC1-9A58-33304C1BAC2E}" dt="2024-03-07T11:08:13.503" v="246" actId="1076"/>
        <pc:sldMkLst>
          <pc:docMk/>
          <pc:sldMk cId="0" sldId="256"/>
        </pc:sldMkLst>
        <pc:spChg chg="mod">
          <ac:chgData name="Thummala Mounika" userId="c99449463de927be" providerId="LiveId" clId="{A3357C58-4206-4EC1-9A58-33304C1BAC2E}" dt="2024-03-07T11:07:52.555" v="242" actId="1076"/>
          <ac:spMkLst>
            <pc:docMk/>
            <pc:sldMk cId="0" sldId="256"/>
            <ac:spMk id="2" creationId="{00000000-0000-0000-0000-000000000000}"/>
          </ac:spMkLst>
        </pc:spChg>
        <pc:spChg chg="add mod">
          <ac:chgData name="Thummala Mounika" userId="c99449463de927be" providerId="LiveId" clId="{A3357C58-4206-4EC1-9A58-33304C1BAC2E}" dt="2024-03-07T11:08:04.452" v="244" actId="14100"/>
          <ac:spMkLst>
            <pc:docMk/>
            <pc:sldMk cId="0" sldId="256"/>
            <ac:spMk id="3" creationId="{E5D9CD2F-4692-92B3-7812-507F6C356923}"/>
          </ac:spMkLst>
        </pc:spChg>
        <pc:spChg chg="add mod">
          <ac:chgData name="Thummala Mounika" userId="c99449463de927be" providerId="LiveId" clId="{A3357C58-4206-4EC1-9A58-33304C1BAC2E}" dt="2024-03-07T11:08:13.503" v="246" actId="1076"/>
          <ac:spMkLst>
            <pc:docMk/>
            <pc:sldMk cId="0" sldId="256"/>
            <ac:spMk id="4" creationId="{451F52F7-B974-F0FD-D41B-7BB7F7EBCAD2}"/>
          </ac:spMkLst>
        </pc:spChg>
        <pc:spChg chg="add mod">
          <ac:chgData name="Thummala Mounika" userId="c99449463de927be" providerId="LiveId" clId="{A3357C58-4206-4EC1-9A58-33304C1BAC2E}" dt="2024-03-07T11:08:09.825" v="245" actId="1076"/>
          <ac:spMkLst>
            <pc:docMk/>
            <pc:sldMk cId="0" sldId="256"/>
            <ac:spMk id="5" creationId="{37A16B8C-8BA0-0691-9C0D-4357E0A6B024}"/>
          </ac:spMkLst>
        </pc:spChg>
        <pc:spChg chg="del">
          <ac:chgData name="Thummala Mounika" userId="c99449463de927be" providerId="LiveId" clId="{A3357C58-4206-4EC1-9A58-33304C1BAC2E}" dt="2024-03-07T11:01:40.425" v="172" actId="478"/>
          <ac:spMkLst>
            <pc:docMk/>
            <pc:sldMk cId="0" sldId="256"/>
            <ac:spMk id="9" creationId="{00000000-0000-0000-0000-000000000000}"/>
          </ac:spMkLst>
        </pc:spChg>
        <pc:spChg chg="del mod">
          <ac:chgData name="Thummala Mounika" userId="c99449463de927be" providerId="LiveId" clId="{A3357C58-4206-4EC1-9A58-33304C1BAC2E}" dt="2024-03-07T11:04:48.902" v="180"/>
          <ac:spMkLst>
            <pc:docMk/>
            <pc:sldMk cId="0" sldId="256"/>
            <ac:spMk id="14" creationId="{00000000-0000-0000-0000-000000000000}"/>
          </ac:spMkLst>
        </pc:spChg>
      </pc:sldChg>
      <pc:sldChg chg="delSp modSp mod">
        <pc:chgData name="Thummala Mounika" userId="c99449463de927be" providerId="LiveId" clId="{A3357C58-4206-4EC1-9A58-33304C1BAC2E}" dt="2024-03-07T11:01:22.491" v="170" actId="1076"/>
        <pc:sldMkLst>
          <pc:docMk/>
          <pc:sldMk cId="3612930716" sldId="257"/>
        </pc:sldMkLst>
        <pc:spChg chg="mod">
          <ac:chgData name="Thummala Mounika" userId="c99449463de927be" providerId="LiveId" clId="{A3357C58-4206-4EC1-9A58-33304C1BAC2E}" dt="2024-03-07T10:58:05.991" v="55" actId="14100"/>
          <ac:spMkLst>
            <pc:docMk/>
            <pc:sldMk cId="3612930716" sldId="257"/>
            <ac:spMk id="2" creationId="{00000000-0000-0000-0000-000000000000}"/>
          </ac:spMkLst>
        </pc:spChg>
        <pc:spChg chg="mod">
          <ac:chgData name="Thummala Mounika" userId="c99449463de927be" providerId="LiveId" clId="{A3357C58-4206-4EC1-9A58-33304C1BAC2E}" dt="2024-03-07T11:01:22.491" v="170" actId="1076"/>
          <ac:spMkLst>
            <pc:docMk/>
            <pc:sldMk cId="3612930716" sldId="257"/>
            <ac:spMk id="3" creationId="{00000000-0000-0000-0000-000000000000}"/>
          </ac:spMkLst>
        </pc:spChg>
        <pc:spChg chg="del">
          <ac:chgData name="Thummala Mounika" userId="c99449463de927be" providerId="LiveId" clId="{A3357C58-4206-4EC1-9A58-33304C1BAC2E}" dt="2024-03-07T10:58:29.652" v="59" actId="21"/>
          <ac:spMkLst>
            <pc:docMk/>
            <pc:sldMk cId="3612930716" sldId="257"/>
            <ac:spMk id="4" creationId="{00000000-0000-0000-0000-000000000000}"/>
          </ac:spMkLst>
        </pc:spChg>
        <pc:spChg chg="mod">
          <ac:chgData name="Thummala Mounika" userId="c99449463de927be" providerId="LiveId" clId="{A3357C58-4206-4EC1-9A58-33304C1BAC2E}" dt="2024-03-07T11:01:18.294" v="169" actId="1076"/>
          <ac:spMkLst>
            <pc:docMk/>
            <pc:sldMk cId="3612930716" sldId="257"/>
            <ac:spMk id="8" creationId="{00000000-0000-0000-0000-000000000000}"/>
          </ac:spMkLst>
        </pc:spChg>
      </pc:sldChg>
      <pc:sldChg chg="delSp mod">
        <pc:chgData name="Thummala Mounika" userId="c99449463de927be" providerId="LiveId" clId="{A3357C58-4206-4EC1-9A58-33304C1BAC2E}" dt="2024-03-07T11:01:30.735" v="171" actId="478"/>
        <pc:sldMkLst>
          <pc:docMk/>
          <pc:sldMk cId="4211881276" sldId="258"/>
        </pc:sldMkLst>
        <pc:spChg chg="del">
          <ac:chgData name="Thummala Mounika" userId="c99449463de927be" providerId="LiveId" clId="{A3357C58-4206-4EC1-9A58-33304C1BAC2E}" dt="2024-03-07T11:01:30.735" v="171" actId="478"/>
          <ac:spMkLst>
            <pc:docMk/>
            <pc:sldMk cId="4211881276" sldId="258"/>
            <ac:spMk id="3" creationId="{00000000-0000-0000-0000-000000000000}"/>
          </ac:spMkLst>
        </pc:spChg>
      </pc:sldChg>
      <pc:sldChg chg="addSp delSp modSp mod">
        <pc:chgData name="Thummala Mounika" userId="c99449463de927be" providerId="LiveId" clId="{A3357C58-4206-4EC1-9A58-33304C1BAC2E}" dt="2024-03-07T11:32:02.098" v="630" actId="20577"/>
        <pc:sldMkLst>
          <pc:docMk/>
          <pc:sldMk cId="4293442632" sldId="259"/>
        </pc:sldMkLst>
        <pc:spChg chg="mod">
          <ac:chgData name="Thummala Mounika" userId="c99449463de927be" providerId="LiveId" clId="{A3357C58-4206-4EC1-9A58-33304C1BAC2E}" dt="2024-03-07T11:25:37.204" v="547" actId="1076"/>
          <ac:spMkLst>
            <pc:docMk/>
            <pc:sldMk cId="4293442632" sldId="259"/>
            <ac:spMk id="2" creationId="{00000000-0000-0000-0000-000000000000}"/>
          </ac:spMkLst>
        </pc:spChg>
        <pc:spChg chg="del">
          <ac:chgData name="Thummala Mounika" userId="c99449463de927be" providerId="LiveId" clId="{A3357C58-4206-4EC1-9A58-33304C1BAC2E}" dt="2024-03-07T11:09:59.980" v="254" actId="478"/>
          <ac:spMkLst>
            <pc:docMk/>
            <pc:sldMk cId="4293442632" sldId="259"/>
            <ac:spMk id="4" creationId="{00000000-0000-0000-0000-000000000000}"/>
          </ac:spMkLst>
        </pc:spChg>
        <pc:spChg chg="add mod">
          <ac:chgData name="Thummala Mounika" userId="c99449463de927be" providerId="LiveId" clId="{A3357C58-4206-4EC1-9A58-33304C1BAC2E}" dt="2024-03-07T11:32:02.098" v="630" actId="20577"/>
          <ac:spMkLst>
            <pc:docMk/>
            <pc:sldMk cId="4293442632" sldId="259"/>
            <ac:spMk id="9" creationId="{00B87765-E812-5B35-CEA9-608DD02332E9}"/>
          </ac:spMkLst>
        </pc:spChg>
        <pc:spChg chg="add mod">
          <ac:chgData name="Thummala Mounika" userId="c99449463de927be" providerId="LiveId" clId="{A3357C58-4206-4EC1-9A58-33304C1BAC2E}" dt="2024-03-07T11:31:57.631" v="627" actId="1076"/>
          <ac:spMkLst>
            <pc:docMk/>
            <pc:sldMk cId="4293442632" sldId="259"/>
            <ac:spMk id="10" creationId="{10C5D5B4-D10D-1A34-3655-939B4D2DE64A}"/>
          </ac:spMkLst>
        </pc:spChg>
        <pc:picChg chg="add mod modCrop">
          <ac:chgData name="Thummala Mounika" userId="c99449463de927be" providerId="LiveId" clId="{A3357C58-4206-4EC1-9A58-33304C1BAC2E}" dt="2024-03-07T11:29:44.738" v="575" actId="1076"/>
          <ac:picMkLst>
            <pc:docMk/>
            <pc:sldMk cId="4293442632" sldId="259"/>
            <ac:picMk id="5" creationId="{8B1A6B7A-A8AF-6A65-1F3A-94D76D99B112}"/>
          </ac:picMkLst>
        </pc:picChg>
        <pc:picChg chg="add mod modCrop">
          <ac:chgData name="Thummala Mounika" userId="c99449463de927be" providerId="LiveId" clId="{A3357C58-4206-4EC1-9A58-33304C1BAC2E}" dt="2024-03-07T11:30:22.606" v="583" actId="14100"/>
          <ac:picMkLst>
            <pc:docMk/>
            <pc:sldMk cId="4293442632" sldId="259"/>
            <ac:picMk id="8" creationId="{C6AD514D-DCC2-B653-B361-738DB6E83BED}"/>
          </ac:picMkLst>
        </pc:picChg>
      </pc:sldChg>
      <pc:sldChg chg="addSp delSp modSp mod">
        <pc:chgData name="Thummala Mounika" userId="c99449463de927be" providerId="LiveId" clId="{A3357C58-4206-4EC1-9A58-33304C1BAC2E}" dt="2024-03-07T11:09:46.651" v="251" actId="478"/>
        <pc:sldMkLst>
          <pc:docMk/>
          <pc:sldMk cId="133783369" sldId="260"/>
        </pc:sldMkLst>
        <pc:spChg chg="mod">
          <ac:chgData name="Thummala Mounika" userId="c99449463de927be" providerId="LiveId" clId="{A3357C58-4206-4EC1-9A58-33304C1BAC2E}" dt="2024-03-07T11:09:21.309" v="250" actId="1076"/>
          <ac:spMkLst>
            <pc:docMk/>
            <pc:sldMk cId="133783369" sldId="260"/>
            <ac:spMk id="2" creationId="{00000000-0000-0000-0000-000000000000}"/>
          </ac:spMkLst>
        </pc:spChg>
        <pc:spChg chg="del">
          <ac:chgData name="Thummala Mounika" userId="c99449463de927be" providerId="LiveId" clId="{A3357C58-4206-4EC1-9A58-33304C1BAC2E}" dt="2024-03-07T11:09:46.651" v="251" actId="478"/>
          <ac:spMkLst>
            <pc:docMk/>
            <pc:sldMk cId="133783369" sldId="260"/>
            <ac:spMk id="3" creationId="{00000000-0000-0000-0000-000000000000}"/>
          </ac:spMkLst>
        </pc:spChg>
        <pc:spChg chg="add mod">
          <ac:chgData name="Thummala Mounika" userId="c99449463de927be" providerId="LiveId" clId="{A3357C58-4206-4EC1-9A58-33304C1BAC2E}" dt="2024-03-07T11:09:17.675" v="249" actId="1076"/>
          <ac:spMkLst>
            <pc:docMk/>
            <pc:sldMk cId="133783369" sldId="260"/>
            <ac:spMk id="5" creationId="{A112AB78-F368-CCAC-955E-F848733FBCCF}"/>
          </ac:spMkLst>
        </pc:spChg>
      </pc:sldChg>
      <pc:sldChg chg="delSp mod">
        <pc:chgData name="Thummala Mounika" userId="c99449463de927be" providerId="LiveId" clId="{A3357C58-4206-4EC1-9A58-33304C1BAC2E}" dt="2024-03-07T11:10:05.907" v="255" actId="478"/>
        <pc:sldMkLst>
          <pc:docMk/>
          <pc:sldMk cId="747321048" sldId="261"/>
        </pc:sldMkLst>
        <pc:spChg chg="del">
          <ac:chgData name="Thummala Mounika" userId="c99449463de927be" providerId="LiveId" clId="{A3357C58-4206-4EC1-9A58-33304C1BAC2E}" dt="2024-03-07T11:10:05.907" v="255" actId="478"/>
          <ac:spMkLst>
            <pc:docMk/>
            <pc:sldMk cId="747321048" sldId="261"/>
            <ac:spMk id="6" creationId="{00000000-0000-0000-0000-000000000000}"/>
          </ac:spMkLst>
        </pc:spChg>
      </pc:sldChg>
      <pc:sldChg chg="addSp delSp modSp mod">
        <pc:chgData name="Thummala Mounika" userId="c99449463de927be" providerId="LiveId" clId="{A3357C58-4206-4EC1-9A58-33304C1BAC2E}" dt="2024-03-07T11:12:40.967" v="298" actId="1076"/>
        <pc:sldMkLst>
          <pc:docMk/>
          <pc:sldMk cId="2864419330" sldId="262"/>
        </pc:sldMkLst>
        <pc:spChg chg="mod">
          <ac:chgData name="Thummala Mounika" userId="c99449463de927be" providerId="LiveId" clId="{A3357C58-4206-4EC1-9A58-33304C1BAC2E}" dt="2024-03-07T11:12:37.216" v="297" actId="1076"/>
          <ac:spMkLst>
            <pc:docMk/>
            <pc:sldMk cId="2864419330" sldId="262"/>
            <ac:spMk id="2" creationId="{00000000-0000-0000-0000-000000000000}"/>
          </ac:spMkLst>
        </pc:spChg>
        <pc:spChg chg="del">
          <ac:chgData name="Thummala Mounika" userId="c99449463de927be" providerId="LiveId" clId="{A3357C58-4206-4EC1-9A58-33304C1BAC2E}" dt="2024-03-07T11:09:50.893" v="252" actId="478"/>
          <ac:spMkLst>
            <pc:docMk/>
            <pc:sldMk cId="2864419330" sldId="262"/>
            <ac:spMk id="3" creationId="{00000000-0000-0000-0000-000000000000}"/>
          </ac:spMkLst>
        </pc:spChg>
        <pc:spChg chg="del mod">
          <ac:chgData name="Thummala Mounika" userId="c99449463de927be" providerId="LiveId" clId="{A3357C58-4206-4EC1-9A58-33304C1BAC2E}" dt="2024-03-07T11:12:09.119" v="291" actId="478"/>
          <ac:spMkLst>
            <pc:docMk/>
            <pc:sldMk cId="2864419330" sldId="262"/>
            <ac:spMk id="4" creationId="{00000000-0000-0000-0000-000000000000}"/>
          </ac:spMkLst>
        </pc:spChg>
        <pc:spChg chg="del">
          <ac:chgData name="Thummala Mounika" userId="c99449463de927be" providerId="LiveId" clId="{A3357C58-4206-4EC1-9A58-33304C1BAC2E}" dt="2024-03-07T11:11:47.922" v="285" actId="478"/>
          <ac:spMkLst>
            <pc:docMk/>
            <pc:sldMk cId="2864419330" sldId="262"/>
            <ac:spMk id="5" creationId="{00000000-0000-0000-0000-000000000000}"/>
          </ac:spMkLst>
        </pc:spChg>
        <pc:picChg chg="add mod">
          <ac:chgData name="Thummala Mounika" userId="c99449463de927be" providerId="LiveId" clId="{A3357C58-4206-4EC1-9A58-33304C1BAC2E}" dt="2024-03-07T11:12:40.967" v="298" actId="1076"/>
          <ac:picMkLst>
            <pc:docMk/>
            <pc:sldMk cId="2864419330" sldId="262"/>
            <ac:picMk id="1026" creationId="{C3276A30-3BE7-A16B-7C22-ED8FB2B0F89F}"/>
          </ac:picMkLst>
        </pc:picChg>
      </pc:sldChg>
      <pc:sldChg chg="delSp mod">
        <pc:chgData name="Thummala Mounika" userId="c99449463de927be" providerId="LiveId" clId="{A3357C58-4206-4EC1-9A58-33304C1BAC2E}" dt="2024-03-07T11:10:09.304" v="256" actId="478"/>
        <pc:sldMkLst>
          <pc:docMk/>
          <pc:sldMk cId="1904107973" sldId="263"/>
        </pc:sldMkLst>
        <pc:spChg chg="del">
          <ac:chgData name="Thummala Mounika" userId="c99449463de927be" providerId="LiveId" clId="{A3357C58-4206-4EC1-9A58-33304C1BAC2E}" dt="2024-03-07T11:10:09.304" v="256" actId="478"/>
          <ac:spMkLst>
            <pc:docMk/>
            <pc:sldMk cId="1904107973" sldId="263"/>
            <ac:spMk id="3" creationId="{00000000-0000-0000-0000-000000000000}"/>
          </ac:spMkLst>
        </pc:spChg>
      </pc:sldChg>
      <pc:sldChg chg="addSp delSp modSp mod">
        <pc:chgData name="Thummala Mounika" userId="c99449463de927be" providerId="LiveId" clId="{A3357C58-4206-4EC1-9A58-33304C1BAC2E}" dt="2024-03-07T11:13:17.533" v="302" actId="1076"/>
        <pc:sldMkLst>
          <pc:docMk/>
          <pc:sldMk cId="282715960" sldId="265"/>
        </pc:sldMkLst>
        <pc:spChg chg="add mod">
          <ac:chgData name="Thummala Mounika" userId="c99449463de927be" providerId="LiveId" clId="{A3357C58-4206-4EC1-9A58-33304C1BAC2E}" dt="2024-03-07T11:13:17.533" v="302" actId="1076"/>
          <ac:spMkLst>
            <pc:docMk/>
            <pc:sldMk cId="282715960" sldId="265"/>
            <ac:spMk id="3" creationId="{B3B6D38E-EE73-851A-7873-8312B47F67E5}"/>
          </ac:spMkLst>
        </pc:spChg>
        <pc:spChg chg="del">
          <ac:chgData name="Thummala Mounika" userId="c99449463de927be" providerId="LiveId" clId="{A3357C58-4206-4EC1-9A58-33304C1BAC2E}" dt="2024-03-07T11:09:55.688" v="253" actId="478"/>
          <ac:spMkLst>
            <pc:docMk/>
            <pc:sldMk cId="282715960" sldId="265"/>
            <ac:spMk id="4" creationId="{00000000-0000-0000-0000-000000000000}"/>
          </ac:spMkLst>
        </pc:spChg>
      </pc:sldChg>
      <pc:sldChg chg="addSp delSp modSp mod">
        <pc:chgData name="Thummala Mounika" userId="c99449463de927be" providerId="LiveId" clId="{A3357C58-4206-4EC1-9A58-33304C1BAC2E}" dt="2024-03-07T11:21:54.653" v="410" actId="1076"/>
        <pc:sldMkLst>
          <pc:docMk/>
          <pc:sldMk cId="991037418" sldId="266"/>
        </pc:sldMkLst>
        <pc:spChg chg="del">
          <ac:chgData name="Thummala Mounika" userId="c99449463de927be" providerId="LiveId" clId="{A3357C58-4206-4EC1-9A58-33304C1BAC2E}" dt="2024-03-07T11:13:48.524" v="303" actId="478"/>
          <ac:spMkLst>
            <pc:docMk/>
            <pc:sldMk cId="991037418" sldId="266"/>
            <ac:spMk id="4" creationId="{00000000-0000-0000-0000-000000000000}"/>
          </ac:spMkLst>
        </pc:spChg>
        <pc:spChg chg="add mod">
          <ac:chgData name="Thummala Mounika" userId="c99449463de927be" providerId="LiveId" clId="{A3357C58-4206-4EC1-9A58-33304C1BAC2E}" dt="2024-03-07T11:20:54.774" v="369" actId="1076"/>
          <ac:spMkLst>
            <pc:docMk/>
            <pc:sldMk cId="991037418" sldId="266"/>
            <ac:spMk id="5" creationId="{7AE8B8C2-F58B-F597-B683-BC2CA0847E62}"/>
          </ac:spMkLst>
        </pc:spChg>
        <pc:spChg chg="add mod">
          <ac:chgData name="Thummala Mounika" userId="c99449463de927be" providerId="LiveId" clId="{A3357C58-4206-4EC1-9A58-33304C1BAC2E}" dt="2024-03-07T11:21:49.401" v="409" actId="1076"/>
          <ac:spMkLst>
            <pc:docMk/>
            <pc:sldMk cId="991037418" sldId="266"/>
            <ac:spMk id="7" creationId="{244A5000-487E-7A10-994B-2E2024C96556}"/>
          </ac:spMkLst>
        </pc:spChg>
        <pc:spChg chg="add mod">
          <ac:chgData name="Thummala Mounika" userId="c99449463de927be" providerId="LiveId" clId="{A3357C58-4206-4EC1-9A58-33304C1BAC2E}" dt="2024-03-07T11:21:54.653" v="410" actId="1076"/>
          <ac:spMkLst>
            <pc:docMk/>
            <pc:sldMk cId="991037418" sldId="266"/>
            <ac:spMk id="8" creationId="{CF9E958A-E830-C5C4-E1F8-2E8E627F90F8}"/>
          </ac:spMkLst>
        </pc:spChg>
        <pc:spChg chg="del">
          <ac:chgData name="Thummala Mounika" userId="c99449463de927be" providerId="LiveId" clId="{A3357C58-4206-4EC1-9A58-33304C1BAC2E}" dt="2024-03-07T11:15:11.824" v="327" actId="478"/>
          <ac:spMkLst>
            <pc:docMk/>
            <pc:sldMk cId="991037418" sldId="266"/>
            <ac:spMk id="120" creationId="{00000000-0000-0000-0000-000000000000}"/>
          </ac:spMkLst>
        </pc:spChg>
        <pc:picChg chg="add mod">
          <ac:chgData name="Thummala Mounika" userId="c99449463de927be" providerId="LiveId" clId="{A3357C58-4206-4EC1-9A58-33304C1BAC2E}" dt="2024-03-07T11:14:36.869" v="315" actId="1076"/>
          <ac:picMkLst>
            <pc:docMk/>
            <pc:sldMk cId="991037418" sldId="266"/>
            <ac:picMk id="2050" creationId="{29291297-1380-D70C-84ED-46D2517CF2C5}"/>
          </ac:picMkLst>
        </pc:picChg>
        <pc:picChg chg="add mod">
          <ac:chgData name="Thummala Mounika" userId="c99449463de927be" providerId="LiveId" clId="{A3357C58-4206-4EC1-9A58-33304C1BAC2E}" dt="2024-03-07T11:20:47.605" v="368" actId="1076"/>
          <ac:picMkLst>
            <pc:docMk/>
            <pc:sldMk cId="991037418" sldId="266"/>
            <ac:picMk id="2051" creationId="{04043DC2-ACDD-9DB8-094E-07CC412410C0}"/>
          </ac:picMkLst>
        </pc:picChg>
        <pc:picChg chg="add mod">
          <ac:chgData name="Thummala Mounika" userId="c99449463de927be" providerId="LiveId" clId="{A3357C58-4206-4EC1-9A58-33304C1BAC2E}" dt="2024-03-07T11:21:04.074" v="371" actId="1076"/>
          <ac:picMkLst>
            <pc:docMk/>
            <pc:sldMk cId="991037418" sldId="266"/>
            <ac:picMk id="2052" creationId="{F6F9E1CB-3BE4-B4BC-68D6-E9E09BB7ADBB}"/>
          </ac:picMkLst>
        </pc:picChg>
        <pc:picChg chg="add">
          <ac:chgData name="Thummala Mounika" userId="c99449463de927be" providerId="LiveId" clId="{A3357C58-4206-4EC1-9A58-33304C1BAC2E}" dt="2024-03-07T11:16:04.687" v="334"/>
          <ac:picMkLst>
            <pc:docMk/>
            <pc:sldMk cId="991037418" sldId="266"/>
            <ac:picMk id="2053" creationId="{0684A322-AF16-ECF1-E516-E2E507649B3F}"/>
          </ac:picMkLst>
        </pc:picChg>
        <pc:picChg chg="add mod">
          <ac:chgData name="Thummala Mounika" userId="c99449463de927be" providerId="LiveId" clId="{A3357C58-4206-4EC1-9A58-33304C1BAC2E}" dt="2024-03-07T11:20:32.909" v="362" actId="1076"/>
          <ac:picMkLst>
            <pc:docMk/>
            <pc:sldMk cId="991037418" sldId="266"/>
            <ac:picMk id="2054" creationId="{A0EEB015-8A8E-0432-D263-E12D7B89F92F}"/>
          </ac:picMkLst>
        </pc:picChg>
        <pc:picChg chg="add mod">
          <ac:chgData name="Thummala Mounika" userId="c99449463de927be" providerId="LiveId" clId="{A3357C58-4206-4EC1-9A58-33304C1BAC2E}" dt="2024-03-07T11:21:07.720" v="372" actId="1076"/>
          <ac:picMkLst>
            <pc:docMk/>
            <pc:sldMk cId="991037418" sldId="266"/>
            <ac:picMk id="2055" creationId="{D9374823-B3E1-58ED-B686-97B085B93D4A}"/>
          </ac:picMkLst>
        </pc:picChg>
      </pc:sldChg>
      <pc:sldChg chg="addSp delSp modSp add mod">
        <pc:chgData name="Thummala Mounika" userId="c99449463de927be" providerId="LiveId" clId="{A3357C58-4206-4EC1-9A58-33304C1BAC2E}" dt="2024-03-07T11:25:19.487" v="546" actId="1076"/>
        <pc:sldMkLst>
          <pc:docMk/>
          <pc:sldMk cId="3853870414" sldId="267"/>
        </pc:sldMkLst>
        <pc:spChg chg="mod">
          <ac:chgData name="Thummala Mounika" userId="c99449463de927be" providerId="LiveId" clId="{A3357C58-4206-4EC1-9A58-33304C1BAC2E}" dt="2024-03-07T11:25:19.487" v="546" actId="1076"/>
          <ac:spMkLst>
            <pc:docMk/>
            <pc:sldMk cId="3853870414" sldId="267"/>
            <ac:spMk id="2" creationId="{F64D8364-D858-CC37-B7BF-B55E0A76086A}"/>
          </ac:spMkLst>
        </pc:spChg>
        <pc:spChg chg="add mod">
          <ac:chgData name="Thummala Mounika" userId="c99449463de927be" providerId="LiveId" clId="{A3357C58-4206-4EC1-9A58-33304C1BAC2E}" dt="2024-03-07T11:24:37.360" v="530" actId="1076"/>
          <ac:spMkLst>
            <pc:docMk/>
            <pc:sldMk cId="3853870414" sldId="267"/>
            <ac:spMk id="3" creationId="{012D655B-51B2-B393-1D1B-463BAD8E2588}"/>
          </ac:spMkLst>
        </pc:spChg>
        <pc:spChg chg="add mod">
          <ac:chgData name="Thummala Mounika" userId="c99449463de927be" providerId="LiveId" clId="{A3357C58-4206-4EC1-9A58-33304C1BAC2E}" dt="2024-03-07T11:24:48.834" v="532" actId="1076"/>
          <ac:spMkLst>
            <pc:docMk/>
            <pc:sldMk cId="3853870414" sldId="267"/>
            <ac:spMk id="4" creationId="{2117C6E4-3A07-A7E1-6AD0-9C6FF4149E64}"/>
          </ac:spMkLst>
        </pc:spChg>
        <pc:spChg chg="mod">
          <ac:chgData name="Thummala Mounika" userId="c99449463de927be" providerId="LiveId" clId="{A3357C58-4206-4EC1-9A58-33304C1BAC2E}" dt="2024-03-07T11:23:35.966" v="516" actId="20577"/>
          <ac:spMkLst>
            <pc:docMk/>
            <pc:sldMk cId="3853870414" sldId="267"/>
            <ac:spMk id="5" creationId="{81A7E9DE-5191-18B7-6BA1-2F37FCA8A107}"/>
          </ac:spMkLst>
        </pc:spChg>
        <pc:spChg chg="mod">
          <ac:chgData name="Thummala Mounika" userId="c99449463de927be" providerId="LiveId" clId="{A3357C58-4206-4EC1-9A58-33304C1BAC2E}" dt="2024-03-07T11:24:57.397" v="533" actId="1076"/>
          <ac:spMkLst>
            <pc:docMk/>
            <pc:sldMk cId="3853870414" sldId="267"/>
            <ac:spMk id="6" creationId="{7909924D-BC4B-DC83-5416-0718CEDF2B29}"/>
          </ac:spMkLst>
        </pc:spChg>
        <pc:picChg chg="del">
          <ac:chgData name="Thummala Mounika" userId="c99449463de927be" providerId="LiveId" clId="{A3357C58-4206-4EC1-9A58-33304C1BAC2E}" dt="2024-03-07T11:22:01.088" v="411" actId="478"/>
          <ac:picMkLst>
            <pc:docMk/>
            <pc:sldMk cId="3853870414" sldId="267"/>
            <ac:picMk id="2051" creationId="{975448A4-2B2D-638C-6BBD-7C6180F1C22A}"/>
          </ac:picMkLst>
        </pc:picChg>
        <pc:picChg chg="del">
          <ac:chgData name="Thummala Mounika" userId="c99449463de927be" providerId="LiveId" clId="{A3357C58-4206-4EC1-9A58-33304C1BAC2E}" dt="2024-03-07T11:22:03.124" v="412" actId="478"/>
          <ac:picMkLst>
            <pc:docMk/>
            <pc:sldMk cId="3853870414" sldId="267"/>
            <ac:picMk id="2052" creationId="{23864EEA-81D4-2AB4-180A-1E8E44BE430B}"/>
          </ac:picMkLst>
        </pc:picChg>
        <pc:picChg chg="add mod">
          <ac:chgData name="Thummala Mounika" userId="c99449463de927be" providerId="LiveId" clId="{A3357C58-4206-4EC1-9A58-33304C1BAC2E}" dt="2024-03-07T11:24:33.679" v="529" actId="1076"/>
          <ac:picMkLst>
            <pc:docMk/>
            <pc:sldMk cId="3853870414" sldId="267"/>
            <ac:picMk id="3074" creationId="{1AABAEB3-95EC-AE8F-6BA8-5DA89BA93384}"/>
          </ac:picMkLst>
        </pc:picChg>
        <pc:picChg chg="add mod">
          <ac:chgData name="Thummala Mounika" userId="c99449463de927be" providerId="LiveId" clId="{A3357C58-4206-4EC1-9A58-33304C1BAC2E}" dt="2024-03-07T11:24:26.988" v="527" actId="1076"/>
          <ac:picMkLst>
            <pc:docMk/>
            <pc:sldMk cId="3853870414" sldId="267"/>
            <ac:picMk id="3075" creationId="{5E585C85-D4D5-D804-F99B-1A564BBF037A}"/>
          </ac:picMkLst>
        </pc:picChg>
        <pc:picChg chg="add mod">
          <ac:chgData name="Thummala Mounika" userId="c99449463de927be" providerId="LiveId" clId="{A3357C58-4206-4EC1-9A58-33304C1BAC2E}" dt="2024-03-07T11:24:42.027" v="531" actId="1076"/>
          <ac:picMkLst>
            <pc:docMk/>
            <pc:sldMk cId="3853870414" sldId="267"/>
            <ac:picMk id="3076" creationId="{DE75FDA2-A74E-C283-531C-7054258106E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306491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908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a:extLst>
            <a:ext uri="{FF2B5EF4-FFF2-40B4-BE49-F238E27FC236}">
              <a16:creationId xmlns:a16="http://schemas.microsoft.com/office/drawing/2014/main" id="{1D05DB03-1F81-5B33-C579-C23CC0378785}"/>
            </a:ext>
          </a:extLst>
        </p:cNvPr>
        <p:cNvGrpSpPr/>
        <p:nvPr/>
      </p:nvGrpSpPr>
      <p:grpSpPr>
        <a:xfrm>
          <a:off x="0" y="0"/>
          <a:ext cx="0" cy="0"/>
          <a:chOff x="0" y="0"/>
          <a:chExt cx="0" cy="0"/>
        </a:xfrm>
      </p:grpSpPr>
      <p:sp>
        <p:nvSpPr>
          <p:cNvPr id="114" name="Google Shape;114;p1:notes">
            <a:extLst>
              <a:ext uri="{FF2B5EF4-FFF2-40B4-BE49-F238E27FC236}">
                <a16:creationId xmlns:a16="http://schemas.microsoft.com/office/drawing/2014/main" id="{28C46F3C-B0BC-1164-D99C-55929D8280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a:extLst>
              <a:ext uri="{FF2B5EF4-FFF2-40B4-BE49-F238E27FC236}">
                <a16:creationId xmlns:a16="http://schemas.microsoft.com/office/drawing/2014/main" id="{2EAFA323-B481-9F18-0579-D8A7BEE90B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2062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75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5365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7446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0566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8682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3835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6957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9204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479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0088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0"/>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20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0"/>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3020"/>
              </a:spcBef>
              <a:spcAft>
                <a:spcPts val="0"/>
              </a:spcAft>
              <a:buSzPts val="15100"/>
              <a:buChar char="•"/>
              <a:defRPr/>
            </a:lvl1pPr>
            <a:lvl2pPr marL="914400" lvl="1" indent="-1066800" algn="l">
              <a:lnSpc>
                <a:spcPct val="100000"/>
              </a:lnSpc>
              <a:spcBef>
                <a:spcPts val="2640"/>
              </a:spcBef>
              <a:spcAft>
                <a:spcPts val="0"/>
              </a:spcAft>
              <a:buSzPts val="13200"/>
              <a:buChar char="–"/>
              <a:defRPr/>
            </a:lvl2pPr>
            <a:lvl3pPr marL="1371600" lvl="2" indent="-946150" algn="l">
              <a:lnSpc>
                <a:spcPct val="100000"/>
              </a:lnSpc>
              <a:spcBef>
                <a:spcPts val="2260"/>
              </a:spcBef>
              <a:spcAft>
                <a:spcPts val="0"/>
              </a:spcAft>
              <a:buSzPts val="11300"/>
              <a:buChar char="•"/>
              <a:defRPr/>
            </a:lvl3pPr>
            <a:lvl4pPr marL="1828800" lvl="3" indent="-825500" algn="l">
              <a:lnSpc>
                <a:spcPct val="100000"/>
              </a:lnSpc>
              <a:spcBef>
                <a:spcPts val="1880"/>
              </a:spcBef>
              <a:spcAft>
                <a:spcPts val="0"/>
              </a:spcAft>
              <a:buSzPts val="9400"/>
              <a:buChar char="–"/>
              <a:defRPr/>
            </a:lvl4pPr>
            <a:lvl5pPr marL="2286000" lvl="4" indent="-825500" algn="l">
              <a:lnSpc>
                <a:spcPct val="100000"/>
              </a:lnSpc>
              <a:spcBef>
                <a:spcPts val="1880"/>
              </a:spcBef>
              <a:spcAft>
                <a:spcPts val="0"/>
              </a:spcAft>
              <a:buSzPts val="9400"/>
              <a:buChar char="»"/>
              <a:defRPr/>
            </a:lvl5pPr>
            <a:lvl6pPr marL="2743200" lvl="5" indent="-825500" algn="l">
              <a:lnSpc>
                <a:spcPct val="100000"/>
              </a:lnSpc>
              <a:spcBef>
                <a:spcPts val="1880"/>
              </a:spcBef>
              <a:spcAft>
                <a:spcPts val="0"/>
              </a:spcAft>
              <a:buSzPts val="9400"/>
              <a:buChar char="•"/>
              <a:defRPr/>
            </a:lvl6pPr>
            <a:lvl7pPr marL="3200400" lvl="6" indent="-825500" algn="l">
              <a:lnSpc>
                <a:spcPct val="100000"/>
              </a:lnSpc>
              <a:spcBef>
                <a:spcPts val="1880"/>
              </a:spcBef>
              <a:spcAft>
                <a:spcPts val="0"/>
              </a:spcAft>
              <a:buSzPts val="9400"/>
              <a:buChar char="•"/>
              <a:defRPr/>
            </a:lvl7pPr>
            <a:lvl8pPr marL="3657600" lvl="7" indent="-825500" algn="l">
              <a:lnSpc>
                <a:spcPct val="100000"/>
              </a:lnSpc>
              <a:spcBef>
                <a:spcPts val="1880"/>
              </a:spcBef>
              <a:spcAft>
                <a:spcPts val="0"/>
              </a:spcAft>
              <a:buSzPts val="9400"/>
              <a:buChar char="•"/>
              <a:defRPr/>
            </a:lvl8pPr>
            <a:lvl9pPr marL="4114800" lvl="8" indent="-825500" algn="l">
              <a:lnSpc>
                <a:spcPct val="100000"/>
              </a:lnSpc>
              <a:spcBef>
                <a:spcPts val="1880"/>
              </a:spcBef>
              <a:spcAft>
                <a:spcPts val="0"/>
              </a:spcAft>
              <a:buSzPts val="9400"/>
              <a:buChar char="•"/>
              <a:defRPr/>
            </a:lvl9pPr>
          </a:lstStyle>
          <a:p>
            <a:endParaRPr/>
          </a:p>
        </p:txBody>
      </p:sp>
      <p:sp>
        <p:nvSpPr>
          <p:cNvPr id="14" name="Google Shape;14;p20"/>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Department of Computer Science and Engineering</a:t>
            </a:r>
            <a:endParaRPr/>
          </a:p>
        </p:txBody>
      </p:sp>
      <p:sp>
        <p:nvSpPr>
          <p:cNvPr id="16" name="Google Shape;16;p20"/>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
        <p:cNvGrpSpPr/>
        <p:nvPr/>
      </p:nvGrpSpPr>
      <p:grpSpPr>
        <a:xfrm>
          <a:off x="0" y="0"/>
          <a:ext cx="0" cy="0"/>
          <a:chOff x="0" y="0"/>
          <a:chExt cx="0" cy="0"/>
        </a:xfrm>
      </p:grpSpPr>
      <p:sp>
        <p:nvSpPr>
          <p:cNvPr id="25" name="Google Shape;25;p22"/>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207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2"/>
          <p:cNvSpPr txBox="1">
            <a:spLocks noGrp="1"/>
          </p:cNvSpPr>
          <p:nvPr>
            <p:ph type="body" idx="1"/>
          </p:nvPr>
        </p:nvSpPr>
        <p:spPr>
          <a:xfrm>
            <a:off x="457200" y="1151335"/>
            <a:ext cx="40401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4"/>
              </a:spcBef>
              <a:spcAft>
                <a:spcPts val="0"/>
              </a:spcAft>
              <a:buClr>
                <a:schemeClr val="dk1"/>
              </a:buClr>
              <a:buSzPts val="11300"/>
              <a:buNone/>
              <a:defRPr sz="2500" b="1"/>
            </a:lvl1pPr>
            <a:lvl2pPr marL="914400" lvl="1" indent="-228600" algn="l">
              <a:lnSpc>
                <a:spcPct val="100000"/>
              </a:lnSpc>
              <a:spcBef>
                <a:spcPts val="411"/>
              </a:spcBef>
              <a:spcAft>
                <a:spcPts val="0"/>
              </a:spcAft>
              <a:buClr>
                <a:schemeClr val="dk1"/>
              </a:buClr>
              <a:buSzPts val="9400"/>
              <a:buNone/>
              <a:defRPr sz="2100" b="1"/>
            </a:lvl2pPr>
            <a:lvl3pPr marL="1371600" lvl="2" indent="-228600" algn="l">
              <a:lnSpc>
                <a:spcPct val="100000"/>
              </a:lnSpc>
              <a:spcBef>
                <a:spcPts val="372"/>
              </a:spcBef>
              <a:spcAft>
                <a:spcPts val="0"/>
              </a:spcAft>
              <a:buClr>
                <a:schemeClr val="dk1"/>
              </a:buClr>
              <a:buSzPts val="8500"/>
              <a:buNone/>
              <a:defRPr sz="1900" b="1"/>
            </a:lvl3pPr>
            <a:lvl4pPr marL="1828800" lvl="3" indent="-228600" algn="l">
              <a:lnSpc>
                <a:spcPct val="100000"/>
              </a:lnSpc>
              <a:spcBef>
                <a:spcPts val="328"/>
              </a:spcBef>
              <a:spcAft>
                <a:spcPts val="0"/>
              </a:spcAft>
              <a:buClr>
                <a:schemeClr val="dk1"/>
              </a:buClr>
              <a:buSzPts val="7500"/>
              <a:buNone/>
              <a:defRPr sz="1600" b="1"/>
            </a:lvl4pPr>
            <a:lvl5pPr marL="2286000" lvl="4" indent="-228600" algn="l">
              <a:lnSpc>
                <a:spcPct val="100000"/>
              </a:lnSpc>
              <a:spcBef>
                <a:spcPts val="328"/>
              </a:spcBef>
              <a:spcAft>
                <a:spcPts val="0"/>
              </a:spcAft>
              <a:buClr>
                <a:schemeClr val="dk1"/>
              </a:buClr>
              <a:buSzPts val="7500"/>
              <a:buNone/>
              <a:defRPr sz="1600" b="1"/>
            </a:lvl5pPr>
            <a:lvl6pPr marL="2743200" lvl="5" indent="-228600" algn="l">
              <a:lnSpc>
                <a:spcPct val="100000"/>
              </a:lnSpc>
              <a:spcBef>
                <a:spcPts val="328"/>
              </a:spcBef>
              <a:spcAft>
                <a:spcPts val="0"/>
              </a:spcAft>
              <a:buClr>
                <a:schemeClr val="dk1"/>
              </a:buClr>
              <a:buSzPts val="7500"/>
              <a:buNone/>
              <a:defRPr sz="1600" b="1"/>
            </a:lvl6pPr>
            <a:lvl7pPr marL="3200400" lvl="6" indent="-228600" algn="l">
              <a:lnSpc>
                <a:spcPct val="100000"/>
              </a:lnSpc>
              <a:spcBef>
                <a:spcPts val="328"/>
              </a:spcBef>
              <a:spcAft>
                <a:spcPts val="0"/>
              </a:spcAft>
              <a:buClr>
                <a:schemeClr val="dk1"/>
              </a:buClr>
              <a:buSzPts val="7500"/>
              <a:buNone/>
              <a:defRPr sz="1600" b="1"/>
            </a:lvl7pPr>
            <a:lvl8pPr marL="3657600" lvl="7" indent="-228600" algn="l">
              <a:lnSpc>
                <a:spcPct val="100000"/>
              </a:lnSpc>
              <a:spcBef>
                <a:spcPts val="328"/>
              </a:spcBef>
              <a:spcAft>
                <a:spcPts val="0"/>
              </a:spcAft>
              <a:buClr>
                <a:schemeClr val="dk1"/>
              </a:buClr>
              <a:buSzPts val="7500"/>
              <a:buNone/>
              <a:defRPr sz="1600" b="1"/>
            </a:lvl8pPr>
            <a:lvl9pPr marL="4114800" lvl="8" indent="-228600" algn="l">
              <a:lnSpc>
                <a:spcPct val="100000"/>
              </a:lnSpc>
              <a:spcBef>
                <a:spcPts val="328"/>
              </a:spcBef>
              <a:spcAft>
                <a:spcPts val="0"/>
              </a:spcAft>
              <a:buClr>
                <a:schemeClr val="dk1"/>
              </a:buClr>
              <a:buSzPts val="7500"/>
              <a:buNone/>
              <a:defRPr sz="1600" b="1"/>
            </a:lvl9pPr>
          </a:lstStyle>
          <a:p>
            <a:endParaRPr/>
          </a:p>
        </p:txBody>
      </p:sp>
      <p:sp>
        <p:nvSpPr>
          <p:cNvPr id="27" name="Google Shape;27;p22"/>
          <p:cNvSpPr txBox="1">
            <a:spLocks noGrp="1"/>
          </p:cNvSpPr>
          <p:nvPr>
            <p:ph type="body" idx="2"/>
          </p:nvPr>
        </p:nvSpPr>
        <p:spPr>
          <a:xfrm>
            <a:off x="457200" y="1631156"/>
            <a:ext cx="40401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4"/>
              </a:spcBef>
              <a:spcAft>
                <a:spcPts val="0"/>
              </a:spcAft>
              <a:buClr>
                <a:schemeClr val="dk1"/>
              </a:buClr>
              <a:buSzPts val="11300"/>
              <a:buChar char="•"/>
              <a:defRPr sz="2500"/>
            </a:lvl1pPr>
            <a:lvl2pPr marL="914400" lvl="1" indent="-825500" algn="l">
              <a:lnSpc>
                <a:spcPct val="100000"/>
              </a:lnSpc>
              <a:spcBef>
                <a:spcPts val="411"/>
              </a:spcBef>
              <a:spcAft>
                <a:spcPts val="0"/>
              </a:spcAft>
              <a:buClr>
                <a:schemeClr val="dk1"/>
              </a:buClr>
              <a:buSzPts val="9400"/>
              <a:buChar char="–"/>
              <a:defRPr sz="2100"/>
            </a:lvl2pPr>
            <a:lvl3pPr marL="1371600" lvl="2" indent="-768350" algn="l">
              <a:lnSpc>
                <a:spcPct val="100000"/>
              </a:lnSpc>
              <a:spcBef>
                <a:spcPts val="372"/>
              </a:spcBef>
              <a:spcAft>
                <a:spcPts val="0"/>
              </a:spcAft>
              <a:buClr>
                <a:schemeClr val="dk1"/>
              </a:buClr>
              <a:buSzPts val="8500"/>
              <a:buChar char="•"/>
              <a:defRPr sz="1900"/>
            </a:lvl3pPr>
            <a:lvl4pPr marL="1828800" lvl="3" indent="-704850" algn="l">
              <a:lnSpc>
                <a:spcPct val="100000"/>
              </a:lnSpc>
              <a:spcBef>
                <a:spcPts val="328"/>
              </a:spcBef>
              <a:spcAft>
                <a:spcPts val="0"/>
              </a:spcAft>
              <a:buClr>
                <a:schemeClr val="dk1"/>
              </a:buClr>
              <a:buSzPts val="7500"/>
              <a:buChar char="–"/>
              <a:defRPr sz="1600"/>
            </a:lvl4pPr>
            <a:lvl5pPr marL="2286000" lvl="4" indent="-704850" algn="l">
              <a:lnSpc>
                <a:spcPct val="100000"/>
              </a:lnSpc>
              <a:spcBef>
                <a:spcPts val="328"/>
              </a:spcBef>
              <a:spcAft>
                <a:spcPts val="0"/>
              </a:spcAft>
              <a:buClr>
                <a:schemeClr val="dk1"/>
              </a:buClr>
              <a:buSzPts val="7500"/>
              <a:buChar char="»"/>
              <a:defRPr sz="1600"/>
            </a:lvl5pPr>
            <a:lvl6pPr marL="2743200" lvl="5" indent="-704850" algn="l">
              <a:lnSpc>
                <a:spcPct val="100000"/>
              </a:lnSpc>
              <a:spcBef>
                <a:spcPts val="328"/>
              </a:spcBef>
              <a:spcAft>
                <a:spcPts val="0"/>
              </a:spcAft>
              <a:buClr>
                <a:schemeClr val="dk1"/>
              </a:buClr>
              <a:buSzPts val="7500"/>
              <a:buChar char="•"/>
              <a:defRPr sz="1600"/>
            </a:lvl6pPr>
            <a:lvl7pPr marL="3200400" lvl="6" indent="-704850" algn="l">
              <a:lnSpc>
                <a:spcPct val="100000"/>
              </a:lnSpc>
              <a:spcBef>
                <a:spcPts val="328"/>
              </a:spcBef>
              <a:spcAft>
                <a:spcPts val="0"/>
              </a:spcAft>
              <a:buClr>
                <a:schemeClr val="dk1"/>
              </a:buClr>
              <a:buSzPts val="7500"/>
              <a:buChar char="•"/>
              <a:defRPr sz="1600"/>
            </a:lvl7pPr>
            <a:lvl8pPr marL="3657600" lvl="7" indent="-704850" algn="l">
              <a:lnSpc>
                <a:spcPct val="100000"/>
              </a:lnSpc>
              <a:spcBef>
                <a:spcPts val="328"/>
              </a:spcBef>
              <a:spcAft>
                <a:spcPts val="0"/>
              </a:spcAft>
              <a:buClr>
                <a:schemeClr val="dk1"/>
              </a:buClr>
              <a:buSzPts val="7500"/>
              <a:buChar char="•"/>
              <a:defRPr sz="1600"/>
            </a:lvl8pPr>
            <a:lvl9pPr marL="4114800" lvl="8" indent="-704850" algn="l">
              <a:lnSpc>
                <a:spcPct val="100000"/>
              </a:lnSpc>
              <a:spcBef>
                <a:spcPts val="328"/>
              </a:spcBef>
              <a:spcAft>
                <a:spcPts val="0"/>
              </a:spcAft>
              <a:buClr>
                <a:schemeClr val="dk1"/>
              </a:buClr>
              <a:buSzPts val="7500"/>
              <a:buChar char="•"/>
              <a:defRPr sz="1600"/>
            </a:lvl9pPr>
          </a:lstStyle>
          <a:p>
            <a:endParaRPr/>
          </a:p>
        </p:txBody>
      </p:sp>
      <p:sp>
        <p:nvSpPr>
          <p:cNvPr id="28" name="Google Shape;28;p22"/>
          <p:cNvSpPr txBox="1">
            <a:spLocks noGrp="1"/>
          </p:cNvSpPr>
          <p:nvPr>
            <p:ph type="body" idx="3"/>
          </p:nvPr>
        </p:nvSpPr>
        <p:spPr>
          <a:xfrm>
            <a:off x="4645026" y="1151335"/>
            <a:ext cx="40419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4"/>
              </a:spcBef>
              <a:spcAft>
                <a:spcPts val="0"/>
              </a:spcAft>
              <a:buClr>
                <a:schemeClr val="dk1"/>
              </a:buClr>
              <a:buSzPts val="11300"/>
              <a:buNone/>
              <a:defRPr sz="2500" b="1"/>
            </a:lvl1pPr>
            <a:lvl2pPr marL="914400" lvl="1" indent="-228600" algn="l">
              <a:lnSpc>
                <a:spcPct val="100000"/>
              </a:lnSpc>
              <a:spcBef>
                <a:spcPts val="411"/>
              </a:spcBef>
              <a:spcAft>
                <a:spcPts val="0"/>
              </a:spcAft>
              <a:buClr>
                <a:schemeClr val="dk1"/>
              </a:buClr>
              <a:buSzPts val="9400"/>
              <a:buNone/>
              <a:defRPr sz="2100" b="1"/>
            </a:lvl2pPr>
            <a:lvl3pPr marL="1371600" lvl="2" indent="-228600" algn="l">
              <a:lnSpc>
                <a:spcPct val="100000"/>
              </a:lnSpc>
              <a:spcBef>
                <a:spcPts val="372"/>
              </a:spcBef>
              <a:spcAft>
                <a:spcPts val="0"/>
              </a:spcAft>
              <a:buClr>
                <a:schemeClr val="dk1"/>
              </a:buClr>
              <a:buSzPts val="8500"/>
              <a:buNone/>
              <a:defRPr sz="1900" b="1"/>
            </a:lvl3pPr>
            <a:lvl4pPr marL="1828800" lvl="3" indent="-228600" algn="l">
              <a:lnSpc>
                <a:spcPct val="100000"/>
              </a:lnSpc>
              <a:spcBef>
                <a:spcPts val="328"/>
              </a:spcBef>
              <a:spcAft>
                <a:spcPts val="0"/>
              </a:spcAft>
              <a:buClr>
                <a:schemeClr val="dk1"/>
              </a:buClr>
              <a:buSzPts val="7500"/>
              <a:buNone/>
              <a:defRPr sz="1600" b="1"/>
            </a:lvl4pPr>
            <a:lvl5pPr marL="2286000" lvl="4" indent="-228600" algn="l">
              <a:lnSpc>
                <a:spcPct val="100000"/>
              </a:lnSpc>
              <a:spcBef>
                <a:spcPts val="328"/>
              </a:spcBef>
              <a:spcAft>
                <a:spcPts val="0"/>
              </a:spcAft>
              <a:buClr>
                <a:schemeClr val="dk1"/>
              </a:buClr>
              <a:buSzPts val="7500"/>
              <a:buNone/>
              <a:defRPr sz="1600" b="1"/>
            </a:lvl5pPr>
            <a:lvl6pPr marL="2743200" lvl="5" indent="-228600" algn="l">
              <a:lnSpc>
                <a:spcPct val="100000"/>
              </a:lnSpc>
              <a:spcBef>
                <a:spcPts val="328"/>
              </a:spcBef>
              <a:spcAft>
                <a:spcPts val="0"/>
              </a:spcAft>
              <a:buClr>
                <a:schemeClr val="dk1"/>
              </a:buClr>
              <a:buSzPts val="7500"/>
              <a:buNone/>
              <a:defRPr sz="1600" b="1"/>
            </a:lvl6pPr>
            <a:lvl7pPr marL="3200400" lvl="6" indent="-228600" algn="l">
              <a:lnSpc>
                <a:spcPct val="100000"/>
              </a:lnSpc>
              <a:spcBef>
                <a:spcPts val="328"/>
              </a:spcBef>
              <a:spcAft>
                <a:spcPts val="0"/>
              </a:spcAft>
              <a:buClr>
                <a:schemeClr val="dk1"/>
              </a:buClr>
              <a:buSzPts val="7500"/>
              <a:buNone/>
              <a:defRPr sz="1600" b="1"/>
            </a:lvl7pPr>
            <a:lvl8pPr marL="3657600" lvl="7" indent="-228600" algn="l">
              <a:lnSpc>
                <a:spcPct val="100000"/>
              </a:lnSpc>
              <a:spcBef>
                <a:spcPts val="328"/>
              </a:spcBef>
              <a:spcAft>
                <a:spcPts val="0"/>
              </a:spcAft>
              <a:buClr>
                <a:schemeClr val="dk1"/>
              </a:buClr>
              <a:buSzPts val="7500"/>
              <a:buNone/>
              <a:defRPr sz="1600" b="1"/>
            </a:lvl8pPr>
            <a:lvl9pPr marL="4114800" lvl="8" indent="-228600" algn="l">
              <a:lnSpc>
                <a:spcPct val="100000"/>
              </a:lnSpc>
              <a:spcBef>
                <a:spcPts val="328"/>
              </a:spcBef>
              <a:spcAft>
                <a:spcPts val="0"/>
              </a:spcAft>
              <a:buClr>
                <a:schemeClr val="dk1"/>
              </a:buClr>
              <a:buSzPts val="7500"/>
              <a:buNone/>
              <a:defRPr sz="1600" b="1"/>
            </a:lvl9pPr>
          </a:lstStyle>
          <a:p>
            <a:endParaRPr/>
          </a:p>
        </p:txBody>
      </p:sp>
      <p:sp>
        <p:nvSpPr>
          <p:cNvPr id="29" name="Google Shape;29;p22"/>
          <p:cNvSpPr txBox="1">
            <a:spLocks noGrp="1"/>
          </p:cNvSpPr>
          <p:nvPr>
            <p:ph type="body" idx="4"/>
          </p:nvPr>
        </p:nvSpPr>
        <p:spPr>
          <a:xfrm>
            <a:off x="4645026" y="1631156"/>
            <a:ext cx="40419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4"/>
              </a:spcBef>
              <a:spcAft>
                <a:spcPts val="0"/>
              </a:spcAft>
              <a:buClr>
                <a:schemeClr val="dk1"/>
              </a:buClr>
              <a:buSzPts val="11300"/>
              <a:buChar char="•"/>
              <a:defRPr sz="2500"/>
            </a:lvl1pPr>
            <a:lvl2pPr marL="914400" lvl="1" indent="-825500" algn="l">
              <a:lnSpc>
                <a:spcPct val="100000"/>
              </a:lnSpc>
              <a:spcBef>
                <a:spcPts val="411"/>
              </a:spcBef>
              <a:spcAft>
                <a:spcPts val="0"/>
              </a:spcAft>
              <a:buClr>
                <a:schemeClr val="dk1"/>
              </a:buClr>
              <a:buSzPts val="9400"/>
              <a:buChar char="–"/>
              <a:defRPr sz="2100"/>
            </a:lvl2pPr>
            <a:lvl3pPr marL="1371600" lvl="2" indent="-768350" algn="l">
              <a:lnSpc>
                <a:spcPct val="100000"/>
              </a:lnSpc>
              <a:spcBef>
                <a:spcPts val="372"/>
              </a:spcBef>
              <a:spcAft>
                <a:spcPts val="0"/>
              </a:spcAft>
              <a:buClr>
                <a:schemeClr val="dk1"/>
              </a:buClr>
              <a:buSzPts val="8500"/>
              <a:buChar char="•"/>
              <a:defRPr sz="1900"/>
            </a:lvl3pPr>
            <a:lvl4pPr marL="1828800" lvl="3" indent="-704850" algn="l">
              <a:lnSpc>
                <a:spcPct val="100000"/>
              </a:lnSpc>
              <a:spcBef>
                <a:spcPts val="328"/>
              </a:spcBef>
              <a:spcAft>
                <a:spcPts val="0"/>
              </a:spcAft>
              <a:buClr>
                <a:schemeClr val="dk1"/>
              </a:buClr>
              <a:buSzPts val="7500"/>
              <a:buChar char="–"/>
              <a:defRPr sz="1600"/>
            </a:lvl4pPr>
            <a:lvl5pPr marL="2286000" lvl="4" indent="-704850" algn="l">
              <a:lnSpc>
                <a:spcPct val="100000"/>
              </a:lnSpc>
              <a:spcBef>
                <a:spcPts val="328"/>
              </a:spcBef>
              <a:spcAft>
                <a:spcPts val="0"/>
              </a:spcAft>
              <a:buClr>
                <a:schemeClr val="dk1"/>
              </a:buClr>
              <a:buSzPts val="7500"/>
              <a:buChar char="»"/>
              <a:defRPr sz="1600"/>
            </a:lvl5pPr>
            <a:lvl6pPr marL="2743200" lvl="5" indent="-704850" algn="l">
              <a:lnSpc>
                <a:spcPct val="100000"/>
              </a:lnSpc>
              <a:spcBef>
                <a:spcPts val="328"/>
              </a:spcBef>
              <a:spcAft>
                <a:spcPts val="0"/>
              </a:spcAft>
              <a:buClr>
                <a:schemeClr val="dk1"/>
              </a:buClr>
              <a:buSzPts val="7500"/>
              <a:buChar char="•"/>
              <a:defRPr sz="1600"/>
            </a:lvl6pPr>
            <a:lvl7pPr marL="3200400" lvl="6" indent="-704850" algn="l">
              <a:lnSpc>
                <a:spcPct val="100000"/>
              </a:lnSpc>
              <a:spcBef>
                <a:spcPts val="328"/>
              </a:spcBef>
              <a:spcAft>
                <a:spcPts val="0"/>
              </a:spcAft>
              <a:buClr>
                <a:schemeClr val="dk1"/>
              </a:buClr>
              <a:buSzPts val="7500"/>
              <a:buChar char="•"/>
              <a:defRPr sz="1600"/>
            </a:lvl7pPr>
            <a:lvl8pPr marL="3657600" lvl="7" indent="-704850" algn="l">
              <a:lnSpc>
                <a:spcPct val="100000"/>
              </a:lnSpc>
              <a:spcBef>
                <a:spcPts val="328"/>
              </a:spcBef>
              <a:spcAft>
                <a:spcPts val="0"/>
              </a:spcAft>
              <a:buClr>
                <a:schemeClr val="dk1"/>
              </a:buClr>
              <a:buSzPts val="7500"/>
              <a:buChar char="•"/>
              <a:defRPr sz="1600"/>
            </a:lvl8pPr>
            <a:lvl9pPr marL="4114800" lvl="8" indent="-704850" algn="l">
              <a:lnSpc>
                <a:spcPct val="100000"/>
              </a:lnSpc>
              <a:spcBef>
                <a:spcPts val="328"/>
              </a:spcBef>
              <a:spcAft>
                <a:spcPts val="0"/>
              </a:spcAft>
              <a:buClr>
                <a:schemeClr val="dk1"/>
              </a:buClr>
              <a:buSzPts val="7500"/>
              <a:buChar char="•"/>
              <a:defRPr sz="1600"/>
            </a:lvl9pPr>
          </a:lstStyle>
          <a:p>
            <a:endParaRPr/>
          </a:p>
        </p:txBody>
      </p:sp>
      <p:sp>
        <p:nvSpPr>
          <p:cNvPr id="30" name="Google Shape;30;p22"/>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1" name="Google Shape;31;p22"/>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32" name="Google Shape;32;p22"/>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3"/>
        <p:cNvGrpSpPr/>
        <p:nvPr/>
      </p:nvGrpSpPr>
      <p:grpSpPr>
        <a:xfrm>
          <a:off x="0" y="0"/>
          <a:ext cx="0" cy="0"/>
          <a:chOff x="0" y="0"/>
          <a:chExt cx="0" cy="0"/>
        </a:xfrm>
      </p:grpSpPr>
      <p:sp>
        <p:nvSpPr>
          <p:cNvPr id="34" name="Google Shape;34;p23"/>
          <p:cNvSpPr txBox="1">
            <a:spLocks noGrp="1"/>
          </p:cNvSpPr>
          <p:nvPr>
            <p:ph type="title"/>
          </p:nvPr>
        </p:nvSpPr>
        <p:spPr>
          <a:xfrm>
            <a:off x="457202" y="204788"/>
            <a:ext cx="3008400" cy="8718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3"/>
          <p:cNvSpPr txBox="1">
            <a:spLocks noGrp="1"/>
          </p:cNvSpPr>
          <p:nvPr>
            <p:ph type="body" idx="1"/>
          </p:nvPr>
        </p:nvSpPr>
        <p:spPr>
          <a:xfrm>
            <a:off x="3575051" y="204789"/>
            <a:ext cx="5111700" cy="43899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660"/>
              </a:spcBef>
              <a:spcAft>
                <a:spcPts val="0"/>
              </a:spcAft>
              <a:buClr>
                <a:schemeClr val="dk1"/>
              </a:buClr>
              <a:buSzPts val="15100"/>
              <a:buChar char="•"/>
              <a:defRPr sz="3300"/>
            </a:lvl1pPr>
            <a:lvl2pPr marL="914400" lvl="1" indent="-1066800" algn="l">
              <a:lnSpc>
                <a:spcPct val="100000"/>
              </a:lnSpc>
              <a:spcBef>
                <a:spcPts val="577"/>
              </a:spcBef>
              <a:spcAft>
                <a:spcPts val="0"/>
              </a:spcAft>
              <a:buClr>
                <a:schemeClr val="dk1"/>
              </a:buClr>
              <a:buSzPts val="13200"/>
              <a:buChar char="–"/>
              <a:defRPr sz="2900"/>
            </a:lvl2pPr>
            <a:lvl3pPr marL="1371600" lvl="2" indent="-946150" algn="l">
              <a:lnSpc>
                <a:spcPct val="100000"/>
              </a:lnSpc>
              <a:spcBef>
                <a:spcPts val="494"/>
              </a:spcBef>
              <a:spcAft>
                <a:spcPts val="0"/>
              </a:spcAft>
              <a:buClr>
                <a:schemeClr val="dk1"/>
              </a:buClr>
              <a:buSzPts val="11300"/>
              <a:buChar char="•"/>
              <a:defRPr sz="2500"/>
            </a:lvl3pPr>
            <a:lvl4pPr marL="1828800" lvl="3" indent="-825500" algn="l">
              <a:lnSpc>
                <a:spcPct val="100000"/>
              </a:lnSpc>
              <a:spcBef>
                <a:spcPts val="411"/>
              </a:spcBef>
              <a:spcAft>
                <a:spcPts val="0"/>
              </a:spcAft>
              <a:buClr>
                <a:schemeClr val="dk1"/>
              </a:buClr>
              <a:buSzPts val="9400"/>
              <a:buChar char="–"/>
              <a:defRPr sz="2100"/>
            </a:lvl4pPr>
            <a:lvl5pPr marL="2286000" lvl="4" indent="-825500" algn="l">
              <a:lnSpc>
                <a:spcPct val="100000"/>
              </a:lnSpc>
              <a:spcBef>
                <a:spcPts val="411"/>
              </a:spcBef>
              <a:spcAft>
                <a:spcPts val="0"/>
              </a:spcAft>
              <a:buClr>
                <a:schemeClr val="dk1"/>
              </a:buClr>
              <a:buSzPts val="9400"/>
              <a:buChar char="»"/>
              <a:defRPr sz="2100"/>
            </a:lvl5pPr>
            <a:lvl6pPr marL="2743200" lvl="5" indent="-825500" algn="l">
              <a:lnSpc>
                <a:spcPct val="100000"/>
              </a:lnSpc>
              <a:spcBef>
                <a:spcPts val="411"/>
              </a:spcBef>
              <a:spcAft>
                <a:spcPts val="0"/>
              </a:spcAft>
              <a:buClr>
                <a:schemeClr val="dk1"/>
              </a:buClr>
              <a:buSzPts val="9400"/>
              <a:buChar char="•"/>
              <a:defRPr sz="2100"/>
            </a:lvl6pPr>
            <a:lvl7pPr marL="3200400" lvl="6" indent="-825500" algn="l">
              <a:lnSpc>
                <a:spcPct val="100000"/>
              </a:lnSpc>
              <a:spcBef>
                <a:spcPts val="411"/>
              </a:spcBef>
              <a:spcAft>
                <a:spcPts val="0"/>
              </a:spcAft>
              <a:buClr>
                <a:schemeClr val="dk1"/>
              </a:buClr>
              <a:buSzPts val="9400"/>
              <a:buChar char="•"/>
              <a:defRPr sz="2100"/>
            </a:lvl7pPr>
            <a:lvl8pPr marL="3657600" lvl="7" indent="-825500" algn="l">
              <a:lnSpc>
                <a:spcPct val="100000"/>
              </a:lnSpc>
              <a:spcBef>
                <a:spcPts val="411"/>
              </a:spcBef>
              <a:spcAft>
                <a:spcPts val="0"/>
              </a:spcAft>
              <a:buClr>
                <a:schemeClr val="dk1"/>
              </a:buClr>
              <a:buSzPts val="9400"/>
              <a:buChar char="•"/>
              <a:defRPr sz="2100"/>
            </a:lvl8pPr>
            <a:lvl9pPr marL="4114800" lvl="8" indent="-825500" algn="l">
              <a:lnSpc>
                <a:spcPct val="100000"/>
              </a:lnSpc>
              <a:spcBef>
                <a:spcPts val="411"/>
              </a:spcBef>
              <a:spcAft>
                <a:spcPts val="0"/>
              </a:spcAft>
              <a:buClr>
                <a:schemeClr val="dk1"/>
              </a:buClr>
              <a:buSzPts val="9400"/>
              <a:buChar char="•"/>
              <a:defRPr sz="2100"/>
            </a:lvl9pPr>
          </a:lstStyle>
          <a:p>
            <a:endParaRPr/>
          </a:p>
        </p:txBody>
      </p:sp>
      <p:sp>
        <p:nvSpPr>
          <p:cNvPr id="36" name="Google Shape;36;p23"/>
          <p:cNvSpPr txBox="1">
            <a:spLocks noGrp="1"/>
          </p:cNvSpPr>
          <p:nvPr>
            <p:ph type="body" idx="2"/>
          </p:nvPr>
        </p:nvSpPr>
        <p:spPr>
          <a:xfrm>
            <a:off x="457202" y="1076326"/>
            <a:ext cx="3008400" cy="35184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89"/>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6"/>
              </a:spcBef>
              <a:spcAft>
                <a:spcPts val="0"/>
              </a:spcAft>
              <a:buClr>
                <a:schemeClr val="dk1"/>
              </a:buClr>
              <a:buSzPts val="4700"/>
              <a:buNone/>
              <a:defRPr sz="1000"/>
            </a:lvl3pPr>
            <a:lvl4pPr marL="1828800" lvl="3" indent="-228600" algn="l">
              <a:lnSpc>
                <a:spcPct val="100000"/>
              </a:lnSpc>
              <a:spcBef>
                <a:spcPts val="184"/>
              </a:spcBef>
              <a:spcAft>
                <a:spcPts val="0"/>
              </a:spcAft>
              <a:buClr>
                <a:schemeClr val="dk1"/>
              </a:buClr>
              <a:buSzPts val="4200"/>
              <a:buNone/>
              <a:defRPr sz="900"/>
            </a:lvl4pPr>
            <a:lvl5pPr marL="2286000" lvl="4" indent="-228600" algn="l">
              <a:lnSpc>
                <a:spcPct val="100000"/>
              </a:lnSpc>
              <a:spcBef>
                <a:spcPts val="184"/>
              </a:spcBef>
              <a:spcAft>
                <a:spcPts val="0"/>
              </a:spcAft>
              <a:buClr>
                <a:schemeClr val="dk1"/>
              </a:buClr>
              <a:buSzPts val="4200"/>
              <a:buNone/>
              <a:defRPr sz="900"/>
            </a:lvl5pPr>
            <a:lvl6pPr marL="2743200" lvl="5" indent="-228600" algn="l">
              <a:lnSpc>
                <a:spcPct val="100000"/>
              </a:lnSpc>
              <a:spcBef>
                <a:spcPts val="184"/>
              </a:spcBef>
              <a:spcAft>
                <a:spcPts val="0"/>
              </a:spcAft>
              <a:buClr>
                <a:schemeClr val="dk1"/>
              </a:buClr>
              <a:buSzPts val="4200"/>
              <a:buNone/>
              <a:defRPr sz="900"/>
            </a:lvl6pPr>
            <a:lvl7pPr marL="3200400" lvl="6" indent="-228600" algn="l">
              <a:lnSpc>
                <a:spcPct val="100000"/>
              </a:lnSpc>
              <a:spcBef>
                <a:spcPts val="184"/>
              </a:spcBef>
              <a:spcAft>
                <a:spcPts val="0"/>
              </a:spcAft>
              <a:buClr>
                <a:schemeClr val="dk1"/>
              </a:buClr>
              <a:buSzPts val="4200"/>
              <a:buNone/>
              <a:defRPr sz="900"/>
            </a:lvl7pPr>
            <a:lvl8pPr marL="3657600" lvl="7" indent="-228600" algn="l">
              <a:lnSpc>
                <a:spcPct val="100000"/>
              </a:lnSpc>
              <a:spcBef>
                <a:spcPts val="184"/>
              </a:spcBef>
              <a:spcAft>
                <a:spcPts val="0"/>
              </a:spcAft>
              <a:buClr>
                <a:schemeClr val="dk1"/>
              </a:buClr>
              <a:buSzPts val="4200"/>
              <a:buNone/>
              <a:defRPr sz="900"/>
            </a:lvl8pPr>
            <a:lvl9pPr marL="4114800" lvl="8" indent="-228600" algn="l">
              <a:lnSpc>
                <a:spcPct val="100000"/>
              </a:lnSpc>
              <a:spcBef>
                <a:spcPts val="184"/>
              </a:spcBef>
              <a:spcAft>
                <a:spcPts val="0"/>
              </a:spcAft>
              <a:buClr>
                <a:schemeClr val="dk1"/>
              </a:buClr>
              <a:buSzPts val="4200"/>
              <a:buNone/>
              <a:defRPr sz="900"/>
            </a:lvl9pPr>
          </a:lstStyle>
          <a:p>
            <a:endParaRPr/>
          </a:p>
        </p:txBody>
      </p:sp>
      <p:sp>
        <p:nvSpPr>
          <p:cNvPr id="37" name="Google Shape;37;p23"/>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8" name="Google Shape;38;p23"/>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39" name="Google Shape;39;p23"/>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1792289" y="3600452"/>
            <a:ext cx="5486400" cy="4251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4"/>
          <p:cNvSpPr>
            <a:spLocks noGrp="1"/>
          </p:cNvSpPr>
          <p:nvPr>
            <p:ph type="pic" idx="2"/>
          </p:nvPr>
        </p:nvSpPr>
        <p:spPr>
          <a:xfrm>
            <a:off x="1792289" y="459581"/>
            <a:ext cx="5486400" cy="3086100"/>
          </a:xfrm>
          <a:prstGeom prst="rect">
            <a:avLst/>
          </a:prstGeom>
          <a:noFill/>
          <a:ln>
            <a:noFill/>
          </a:ln>
        </p:spPr>
      </p:sp>
      <p:sp>
        <p:nvSpPr>
          <p:cNvPr id="43" name="Google Shape;43;p24"/>
          <p:cNvSpPr txBox="1">
            <a:spLocks noGrp="1"/>
          </p:cNvSpPr>
          <p:nvPr>
            <p:ph type="body" idx="1"/>
          </p:nvPr>
        </p:nvSpPr>
        <p:spPr>
          <a:xfrm>
            <a:off x="1792289" y="4025505"/>
            <a:ext cx="5486400" cy="6036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89"/>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6"/>
              </a:spcBef>
              <a:spcAft>
                <a:spcPts val="0"/>
              </a:spcAft>
              <a:buClr>
                <a:schemeClr val="dk1"/>
              </a:buClr>
              <a:buSzPts val="4700"/>
              <a:buNone/>
              <a:defRPr sz="1000"/>
            </a:lvl3pPr>
            <a:lvl4pPr marL="1828800" lvl="3" indent="-228600" algn="l">
              <a:lnSpc>
                <a:spcPct val="100000"/>
              </a:lnSpc>
              <a:spcBef>
                <a:spcPts val="184"/>
              </a:spcBef>
              <a:spcAft>
                <a:spcPts val="0"/>
              </a:spcAft>
              <a:buClr>
                <a:schemeClr val="dk1"/>
              </a:buClr>
              <a:buSzPts val="4200"/>
              <a:buNone/>
              <a:defRPr sz="900"/>
            </a:lvl4pPr>
            <a:lvl5pPr marL="2286000" lvl="4" indent="-228600" algn="l">
              <a:lnSpc>
                <a:spcPct val="100000"/>
              </a:lnSpc>
              <a:spcBef>
                <a:spcPts val="184"/>
              </a:spcBef>
              <a:spcAft>
                <a:spcPts val="0"/>
              </a:spcAft>
              <a:buClr>
                <a:schemeClr val="dk1"/>
              </a:buClr>
              <a:buSzPts val="4200"/>
              <a:buNone/>
              <a:defRPr sz="900"/>
            </a:lvl5pPr>
            <a:lvl6pPr marL="2743200" lvl="5" indent="-228600" algn="l">
              <a:lnSpc>
                <a:spcPct val="100000"/>
              </a:lnSpc>
              <a:spcBef>
                <a:spcPts val="184"/>
              </a:spcBef>
              <a:spcAft>
                <a:spcPts val="0"/>
              </a:spcAft>
              <a:buClr>
                <a:schemeClr val="dk1"/>
              </a:buClr>
              <a:buSzPts val="4200"/>
              <a:buNone/>
              <a:defRPr sz="900"/>
            </a:lvl6pPr>
            <a:lvl7pPr marL="3200400" lvl="6" indent="-228600" algn="l">
              <a:lnSpc>
                <a:spcPct val="100000"/>
              </a:lnSpc>
              <a:spcBef>
                <a:spcPts val="184"/>
              </a:spcBef>
              <a:spcAft>
                <a:spcPts val="0"/>
              </a:spcAft>
              <a:buClr>
                <a:schemeClr val="dk1"/>
              </a:buClr>
              <a:buSzPts val="4200"/>
              <a:buNone/>
              <a:defRPr sz="900"/>
            </a:lvl7pPr>
            <a:lvl8pPr marL="3657600" lvl="7" indent="-228600" algn="l">
              <a:lnSpc>
                <a:spcPct val="100000"/>
              </a:lnSpc>
              <a:spcBef>
                <a:spcPts val="184"/>
              </a:spcBef>
              <a:spcAft>
                <a:spcPts val="0"/>
              </a:spcAft>
              <a:buClr>
                <a:schemeClr val="dk1"/>
              </a:buClr>
              <a:buSzPts val="4200"/>
              <a:buNone/>
              <a:defRPr sz="900"/>
            </a:lvl8pPr>
            <a:lvl9pPr marL="4114800" lvl="8" indent="-228600" algn="l">
              <a:lnSpc>
                <a:spcPct val="100000"/>
              </a:lnSpc>
              <a:spcBef>
                <a:spcPts val="184"/>
              </a:spcBef>
              <a:spcAft>
                <a:spcPts val="0"/>
              </a:spcAft>
              <a:buClr>
                <a:schemeClr val="dk1"/>
              </a:buClr>
              <a:buSzPts val="4200"/>
              <a:buNone/>
              <a:defRPr sz="900"/>
            </a:lvl9pPr>
          </a:lstStyle>
          <a:p>
            <a:endParaRPr/>
          </a:p>
        </p:txBody>
      </p:sp>
      <p:sp>
        <p:nvSpPr>
          <p:cNvPr id="44" name="Google Shape;44;p24"/>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45" name="Google Shape;45;p24"/>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46" name="Google Shape;46;p24"/>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7"/>
        <p:cNvGrpSpPr/>
        <p:nvPr/>
      </p:nvGrpSpPr>
      <p:grpSpPr>
        <a:xfrm>
          <a:off x="0" y="0"/>
          <a:ext cx="0" cy="0"/>
          <a:chOff x="0" y="0"/>
          <a:chExt cx="0" cy="0"/>
        </a:xfrm>
      </p:grpSpPr>
      <p:sp>
        <p:nvSpPr>
          <p:cNvPr id="48" name="Google Shape;48;p25"/>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5"/>
          <p:cNvSpPr txBox="1">
            <a:spLocks noGrp="1"/>
          </p:cNvSpPr>
          <p:nvPr>
            <p:ph type="body" idx="1"/>
          </p:nvPr>
        </p:nvSpPr>
        <p:spPr>
          <a:xfrm rot="5400000">
            <a:off x="2874751" y="-1217399"/>
            <a:ext cx="3394500" cy="82296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79"/>
              </a:spcBef>
              <a:spcAft>
                <a:spcPts val="0"/>
              </a:spcAft>
              <a:buClr>
                <a:schemeClr val="dk1"/>
              </a:buClr>
              <a:buSzPts val="1800"/>
              <a:buChar char="•"/>
              <a:defRPr/>
            </a:lvl1pPr>
            <a:lvl2pPr marL="914400" lvl="1" indent="-342900" algn="l">
              <a:lnSpc>
                <a:spcPct val="100000"/>
              </a:lnSpc>
              <a:spcBef>
                <a:spcPts val="79"/>
              </a:spcBef>
              <a:spcAft>
                <a:spcPts val="0"/>
              </a:spcAft>
              <a:buClr>
                <a:schemeClr val="dk1"/>
              </a:buClr>
              <a:buSzPts val="1800"/>
              <a:buChar char="–"/>
              <a:defRPr/>
            </a:lvl2pPr>
            <a:lvl3pPr marL="1371600" lvl="2" indent="-342900" algn="l">
              <a:lnSpc>
                <a:spcPct val="100000"/>
              </a:lnSpc>
              <a:spcBef>
                <a:spcPts val="79"/>
              </a:spcBef>
              <a:spcAft>
                <a:spcPts val="0"/>
              </a:spcAft>
              <a:buClr>
                <a:schemeClr val="dk1"/>
              </a:buClr>
              <a:buSzPts val="1800"/>
              <a:buChar char="•"/>
              <a:defRPr/>
            </a:lvl3pPr>
            <a:lvl4pPr marL="1828800" lvl="3" indent="-342900" algn="l">
              <a:lnSpc>
                <a:spcPct val="100000"/>
              </a:lnSpc>
              <a:spcBef>
                <a:spcPts val="79"/>
              </a:spcBef>
              <a:spcAft>
                <a:spcPts val="0"/>
              </a:spcAft>
              <a:buClr>
                <a:schemeClr val="dk1"/>
              </a:buClr>
              <a:buSzPts val="1800"/>
              <a:buChar char="–"/>
              <a:defRPr/>
            </a:lvl4pPr>
            <a:lvl5pPr marL="2286000" lvl="4" indent="-342900" algn="l">
              <a:lnSpc>
                <a:spcPct val="100000"/>
              </a:lnSpc>
              <a:spcBef>
                <a:spcPts val="79"/>
              </a:spcBef>
              <a:spcAft>
                <a:spcPts val="0"/>
              </a:spcAft>
              <a:buClr>
                <a:schemeClr val="dk1"/>
              </a:buClr>
              <a:buSzPts val="1800"/>
              <a:buChar char="»"/>
              <a:defRPr/>
            </a:lvl5pPr>
            <a:lvl6pPr marL="2743200" lvl="5" indent="-342900" algn="l">
              <a:lnSpc>
                <a:spcPct val="100000"/>
              </a:lnSpc>
              <a:spcBef>
                <a:spcPts val="79"/>
              </a:spcBef>
              <a:spcAft>
                <a:spcPts val="0"/>
              </a:spcAft>
              <a:buClr>
                <a:schemeClr val="dk1"/>
              </a:buClr>
              <a:buSzPts val="1800"/>
              <a:buChar char="•"/>
              <a:defRPr/>
            </a:lvl6pPr>
            <a:lvl7pPr marL="3200400" lvl="6" indent="-342900" algn="l">
              <a:lnSpc>
                <a:spcPct val="100000"/>
              </a:lnSpc>
              <a:spcBef>
                <a:spcPts val="79"/>
              </a:spcBef>
              <a:spcAft>
                <a:spcPts val="0"/>
              </a:spcAft>
              <a:buClr>
                <a:schemeClr val="dk1"/>
              </a:buClr>
              <a:buSzPts val="1800"/>
              <a:buChar char="•"/>
              <a:defRPr/>
            </a:lvl7pPr>
            <a:lvl8pPr marL="3657600" lvl="7" indent="-342900" algn="l">
              <a:lnSpc>
                <a:spcPct val="100000"/>
              </a:lnSpc>
              <a:spcBef>
                <a:spcPts val="79"/>
              </a:spcBef>
              <a:spcAft>
                <a:spcPts val="0"/>
              </a:spcAft>
              <a:buClr>
                <a:schemeClr val="dk1"/>
              </a:buClr>
              <a:buSzPts val="1800"/>
              <a:buChar char="•"/>
              <a:defRPr/>
            </a:lvl8pPr>
            <a:lvl9pPr marL="4114800" lvl="8" indent="-342900" algn="l">
              <a:lnSpc>
                <a:spcPct val="100000"/>
              </a:lnSpc>
              <a:spcBef>
                <a:spcPts val="79"/>
              </a:spcBef>
              <a:spcAft>
                <a:spcPts val="0"/>
              </a:spcAft>
              <a:buClr>
                <a:schemeClr val="dk1"/>
              </a:buClr>
              <a:buSzPts val="1800"/>
              <a:buChar char="•"/>
              <a:defRPr/>
            </a:lvl9pPr>
          </a:lstStyle>
          <a:p>
            <a:endParaRPr/>
          </a:p>
        </p:txBody>
      </p:sp>
      <p:sp>
        <p:nvSpPr>
          <p:cNvPr id="50" name="Google Shape;50;p25"/>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1" name="Google Shape;51;p25"/>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52" name="Google Shape;52;p25"/>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rot="5400000">
            <a:off x="5463751" y="1371630"/>
            <a:ext cx="4388700" cy="20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6"/>
          <p:cNvSpPr txBox="1">
            <a:spLocks noGrp="1"/>
          </p:cNvSpPr>
          <p:nvPr>
            <p:ph type="body" idx="1"/>
          </p:nvPr>
        </p:nvSpPr>
        <p:spPr>
          <a:xfrm rot="5400000">
            <a:off x="1272750" y="-609570"/>
            <a:ext cx="4388700" cy="60198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79"/>
              </a:spcBef>
              <a:spcAft>
                <a:spcPts val="0"/>
              </a:spcAft>
              <a:buClr>
                <a:schemeClr val="dk1"/>
              </a:buClr>
              <a:buSzPts val="1800"/>
              <a:buChar char="•"/>
              <a:defRPr/>
            </a:lvl1pPr>
            <a:lvl2pPr marL="914400" lvl="1" indent="-342900" algn="l">
              <a:lnSpc>
                <a:spcPct val="100000"/>
              </a:lnSpc>
              <a:spcBef>
                <a:spcPts val="79"/>
              </a:spcBef>
              <a:spcAft>
                <a:spcPts val="0"/>
              </a:spcAft>
              <a:buClr>
                <a:schemeClr val="dk1"/>
              </a:buClr>
              <a:buSzPts val="1800"/>
              <a:buChar char="–"/>
              <a:defRPr/>
            </a:lvl2pPr>
            <a:lvl3pPr marL="1371600" lvl="2" indent="-342900" algn="l">
              <a:lnSpc>
                <a:spcPct val="100000"/>
              </a:lnSpc>
              <a:spcBef>
                <a:spcPts val="79"/>
              </a:spcBef>
              <a:spcAft>
                <a:spcPts val="0"/>
              </a:spcAft>
              <a:buClr>
                <a:schemeClr val="dk1"/>
              </a:buClr>
              <a:buSzPts val="1800"/>
              <a:buChar char="•"/>
              <a:defRPr/>
            </a:lvl3pPr>
            <a:lvl4pPr marL="1828800" lvl="3" indent="-342900" algn="l">
              <a:lnSpc>
                <a:spcPct val="100000"/>
              </a:lnSpc>
              <a:spcBef>
                <a:spcPts val="79"/>
              </a:spcBef>
              <a:spcAft>
                <a:spcPts val="0"/>
              </a:spcAft>
              <a:buClr>
                <a:schemeClr val="dk1"/>
              </a:buClr>
              <a:buSzPts val="1800"/>
              <a:buChar char="–"/>
              <a:defRPr/>
            </a:lvl4pPr>
            <a:lvl5pPr marL="2286000" lvl="4" indent="-342900" algn="l">
              <a:lnSpc>
                <a:spcPct val="100000"/>
              </a:lnSpc>
              <a:spcBef>
                <a:spcPts val="79"/>
              </a:spcBef>
              <a:spcAft>
                <a:spcPts val="0"/>
              </a:spcAft>
              <a:buClr>
                <a:schemeClr val="dk1"/>
              </a:buClr>
              <a:buSzPts val="1800"/>
              <a:buChar char="»"/>
              <a:defRPr/>
            </a:lvl5pPr>
            <a:lvl6pPr marL="2743200" lvl="5" indent="-342900" algn="l">
              <a:lnSpc>
                <a:spcPct val="100000"/>
              </a:lnSpc>
              <a:spcBef>
                <a:spcPts val="79"/>
              </a:spcBef>
              <a:spcAft>
                <a:spcPts val="0"/>
              </a:spcAft>
              <a:buClr>
                <a:schemeClr val="dk1"/>
              </a:buClr>
              <a:buSzPts val="1800"/>
              <a:buChar char="•"/>
              <a:defRPr/>
            </a:lvl6pPr>
            <a:lvl7pPr marL="3200400" lvl="6" indent="-342900" algn="l">
              <a:lnSpc>
                <a:spcPct val="100000"/>
              </a:lnSpc>
              <a:spcBef>
                <a:spcPts val="79"/>
              </a:spcBef>
              <a:spcAft>
                <a:spcPts val="0"/>
              </a:spcAft>
              <a:buClr>
                <a:schemeClr val="dk1"/>
              </a:buClr>
              <a:buSzPts val="1800"/>
              <a:buChar char="•"/>
              <a:defRPr/>
            </a:lvl7pPr>
            <a:lvl8pPr marL="3657600" lvl="7" indent="-342900" algn="l">
              <a:lnSpc>
                <a:spcPct val="100000"/>
              </a:lnSpc>
              <a:spcBef>
                <a:spcPts val="79"/>
              </a:spcBef>
              <a:spcAft>
                <a:spcPts val="0"/>
              </a:spcAft>
              <a:buClr>
                <a:schemeClr val="dk1"/>
              </a:buClr>
              <a:buSzPts val="1800"/>
              <a:buChar char="•"/>
              <a:defRPr/>
            </a:lvl8pPr>
            <a:lvl9pPr marL="4114800" lvl="8" indent="-342900" algn="l">
              <a:lnSpc>
                <a:spcPct val="100000"/>
              </a:lnSpc>
              <a:spcBef>
                <a:spcPts val="79"/>
              </a:spcBef>
              <a:spcAft>
                <a:spcPts val="0"/>
              </a:spcAft>
              <a:buClr>
                <a:schemeClr val="dk1"/>
              </a:buClr>
              <a:buSzPts val="1800"/>
              <a:buChar char="•"/>
              <a:defRPr/>
            </a:lvl9pPr>
          </a:lstStyle>
          <a:p>
            <a:endParaRPr/>
          </a:p>
        </p:txBody>
      </p:sp>
      <p:sp>
        <p:nvSpPr>
          <p:cNvPr id="56" name="Google Shape;56;p26"/>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7" name="Google Shape;57;p26"/>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58" name="Google Shape;58;p26"/>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chemeClr val="dk1"/>
              </a:buClr>
              <a:buSzPts val="20700"/>
              <a:buFont typeface="Calibri"/>
              <a:buNone/>
              <a:defRPr sz="207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9"/>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marR="0" lvl="0" indent="-1187450" algn="l" rtl="0">
              <a:lnSpc>
                <a:spcPct val="100000"/>
              </a:lnSpc>
              <a:spcBef>
                <a:spcPts val="3020"/>
              </a:spcBef>
              <a:spcAft>
                <a:spcPts val="0"/>
              </a:spcAft>
              <a:buClr>
                <a:schemeClr val="dk1"/>
              </a:buClr>
              <a:buSzPts val="15100"/>
              <a:buFont typeface="Arial"/>
              <a:buChar char="•"/>
              <a:defRPr sz="15100" b="0" i="0" u="none" strike="noStrike" cap="none">
                <a:solidFill>
                  <a:schemeClr val="dk1"/>
                </a:solidFill>
                <a:latin typeface="Calibri"/>
                <a:ea typeface="Calibri"/>
                <a:cs typeface="Calibri"/>
                <a:sym typeface="Calibri"/>
              </a:defRPr>
            </a:lvl1pPr>
            <a:lvl2pPr marL="914400" marR="0" lvl="1" indent="-1066800" algn="l" rtl="0">
              <a:lnSpc>
                <a:spcPct val="100000"/>
              </a:lnSpc>
              <a:spcBef>
                <a:spcPts val="2640"/>
              </a:spcBef>
              <a:spcAft>
                <a:spcPts val="0"/>
              </a:spcAft>
              <a:buClr>
                <a:schemeClr val="dk1"/>
              </a:buClr>
              <a:buSzPts val="13200"/>
              <a:buFont typeface="Arial"/>
              <a:buChar char="–"/>
              <a:defRPr sz="13200" b="0" i="0" u="none" strike="noStrike" cap="none">
                <a:solidFill>
                  <a:schemeClr val="dk1"/>
                </a:solidFill>
                <a:latin typeface="Calibri"/>
                <a:ea typeface="Calibri"/>
                <a:cs typeface="Calibri"/>
                <a:sym typeface="Calibri"/>
              </a:defRPr>
            </a:lvl2pPr>
            <a:lvl3pPr marL="1371600" marR="0" lvl="2" indent="-946150" algn="l" rtl="0">
              <a:lnSpc>
                <a:spcPct val="100000"/>
              </a:lnSpc>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4pPr>
            <a:lvl5pPr marL="2286000" marR="0" lvl="4"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5pPr>
            <a:lvl6pPr marL="2743200" marR="0" lvl="5"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6pPr>
            <a:lvl7pPr marL="3200400" marR="0" lvl="6"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7pPr>
            <a:lvl8pPr marL="3657600" marR="0" lvl="7"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8pPr>
            <a:lvl9pPr marL="4114800" marR="0" lvl="8"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9pPr>
          </a:lstStyle>
          <a:p>
            <a:endParaRPr/>
          </a:p>
        </p:txBody>
      </p:sp>
      <p:sp>
        <p:nvSpPr>
          <p:cNvPr id="8" name="Google Shape;8;p19"/>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9" name="Google Shape;9;p19"/>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9pPr>
          </a:lstStyle>
          <a:p>
            <a:r>
              <a:rPr lang="en-US"/>
              <a:t>Department of Computer Science and Engineering</a:t>
            </a:r>
            <a:endParaRPr/>
          </a:p>
        </p:txBody>
      </p:sp>
      <p:sp>
        <p:nvSpPr>
          <p:cNvPr id="10" name="Google Shape;10;p19"/>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1"/>
          <p:cNvSpPr txBox="1">
            <a:spLocks noGrp="1"/>
          </p:cNvSpPr>
          <p:nvPr>
            <p:ph type="body" idx="1"/>
          </p:nvPr>
        </p:nvSpPr>
        <p:spPr>
          <a:xfrm>
            <a:off x="642938" y="2196703"/>
            <a:ext cx="7815262" cy="2661047"/>
          </a:xfrm>
          <a:prstGeom prst="rect">
            <a:avLst/>
          </a:prstGeom>
          <a:noFill/>
          <a:ln>
            <a:noFill/>
          </a:ln>
        </p:spPr>
        <p:txBody>
          <a:bodyPr spcFirstLastPara="1" wrap="square" lIns="94100" tIns="47025" rIns="94100" bIns="47025" anchor="t" anchorCtr="0">
            <a:noAutofit/>
          </a:bodyPr>
          <a:lstStyle/>
          <a:p>
            <a:pPr marL="0" lvl="0" indent="0" algn="l" rtl="0">
              <a:lnSpc>
                <a:spcPct val="100000"/>
              </a:lnSpc>
              <a:spcBef>
                <a:spcPts val="3020"/>
              </a:spcBef>
              <a:spcAft>
                <a:spcPts val="0"/>
              </a:spcAft>
              <a:buSzPts val="15100"/>
              <a:buNone/>
            </a:pPr>
            <a:endParaRPr dirty="0">
              <a:latin typeface="Bookman Old Style" panose="02050604050505020204" pitchFamily="18" charset="0"/>
            </a:endParaRPr>
          </a:p>
          <a:p>
            <a:pPr marL="457200" lvl="0" indent="501650" algn="l" rtl="0">
              <a:lnSpc>
                <a:spcPct val="100000"/>
              </a:lnSpc>
              <a:spcBef>
                <a:spcPts val="3020"/>
              </a:spcBef>
              <a:spcAft>
                <a:spcPts val="0"/>
              </a:spcAft>
              <a:buSzPts val="15100"/>
              <a:buNone/>
            </a:pPr>
            <a:endParaRPr dirty="0">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950118" y="907256"/>
            <a:ext cx="7417705" cy="644380"/>
          </a:xfrm>
        </p:spPr>
        <p:txBody>
          <a:bodyPr/>
          <a:lstStyle/>
          <a:p>
            <a:r>
              <a:rPr lang="en-US" sz="3200" dirty="0">
                <a:latin typeface="Bookman Old Style" panose="02050604050505020204" pitchFamily="18" charset="0"/>
              </a:rPr>
              <a:t>Air Canvas Using Computer Vision and Mediapipe</a:t>
            </a:r>
          </a:p>
        </p:txBody>
      </p:sp>
      <p:sp>
        <p:nvSpPr>
          <p:cNvPr id="3" name="TextBox 2"/>
          <p:cNvSpPr txBox="1"/>
          <p:nvPr/>
        </p:nvSpPr>
        <p:spPr>
          <a:xfrm>
            <a:off x="571501" y="2571750"/>
            <a:ext cx="3729037" cy="1169551"/>
          </a:xfrm>
          <a:prstGeom prst="rect">
            <a:avLst/>
          </a:prstGeom>
          <a:noFill/>
        </p:spPr>
        <p:txBody>
          <a:bodyPr wrap="square" rtlCol="0">
            <a:spAutoFit/>
          </a:bodyPr>
          <a:lstStyle/>
          <a:p>
            <a:r>
              <a:rPr lang="en-US" dirty="0">
                <a:latin typeface="Bookman Old Style" panose="02050604050505020204" pitchFamily="18" charset="0"/>
              </a:rPr>
              <a:t>Team Details </a:t>
            </a:r>
          </a:p>
          <a:p>
            <a:pPr marL="342900" indent="-342900">
              <a:buFont typeface="+mj-lt"/>
              <a:buAutoNum type="arabicPeriod"/>
            </a:pPr>
            <a:r>
              <a:rPr lang="en-US" dirty="0">
                <a:latin typeface="Bookman Old Style" panose="02050604050505020204" pitchFamily="18" charset="0"/>
              </a:rPr>
              <a:t>T. Abhinav (20EG105149)</a:t>
            </a:r>
          </a:p>
          <a:p>
            <a:pPr marL="342900" indent="-342900">
              <a:buFont typeface="+mj-lt"/>
              <a:buAutoNum type="arabicPeriod"/>
            </a:pPr>
            <a:r>
              <a:rPr lang="en-US" dirty="0">
                <a:latin typeface="Bookman Old Style" panose="02050604050505020204" pitchFamily="18" charset="0"/>
              </a:rPr>
              <a:t>T. Mounika (20EG105152)</a:t>
            </a:r>
          </a:p>
          <a:p>
            <a:pPr marL="342900" indent="-342900">
              <a:buFont typeface="+mj-lt"/>
              <a:buAutoNum type="arabicPeriod"/>
            </a:pPr>
            <a:r>
              <a:rPr lang="en-US" dirty="0">
                <a:latin typeface="Bookman Old Style" panose="02050604050505020204" pitchFamily="18" charset="0"/>
              </a:rPr>
              <a:t>V. Charan Teja (20EG105154)</a:t>
            </a:r>
          </a:p>
          <a:p>
            <a:pPr marL="342900" indent="-342900">
              <a:buFont typeface="+mj-lt"/>
              <a:buAutoNum type="arabicPeriod"/>
            </a:pPr>
            <a:r>
              <a:rPr lang="en-US" dirty="0">
                <a:latin typeface="Bookman Old Style" panose="02050604050505020204" pitchFamily="18" charset="0"/>
              </a:rPr>
              <a:t>K. Aditya (20EG105158)</a:t>
            </a:r>
          </a:p>
        </p:txBody>
      </p:sp>
      <p:sp>
        <p:nvSpPr>
          <p:cNvPr id="8" name="TextBox 7"/>
          <p:cNvSpPr txBox="1"/>
          <p:nvPr/>
        </p:nvSpPr>
        <p:spPr>
          <a:xfrm>
            <a:off x="5955667" y="2850922"/>
            <a:ext cx="3030430" cy="738664"/>
          </a:xfrm>
          <a:prstGeom prst="rect">
            <a:avLst/>
          </a:prstGeom>
          <a:noFill/>
        </p:spPr>
        <p:txBody>
          <a:bodyPr wrap="square" rtlCol="0">
            <a:spAutoFit/>
          </a:bodyPr>
          <a:lstStyle/>
          <a:p>
            <a:r>
              <a:rPr lang="en-US" dirty="0">
                <a:latin typeface="Bookman Old Style" panose="02050604050505020204" pitchFamily="18" charset="0"/>
              </a:rPr>
              <a:t>Project Supervisor </a:t>
            </a:r>
          </a:p>
          <a:p>
            <a:r>
              <a:rPr lang="en-US" dirty="0">
                <a:latin typeface="Bookman Old Style" panose="02050604050505020204" pitchFamily="18" charset="0"/>
                <a:cs typeface="Calibri" panose="020F0502020204030204" pitchFamily="34" charset="0"/>
              </a:rPr>
              <a:t>Mr. D. RAMANA KUMAR</a:t>
            </a:r>
          </a:p>
          <a:p>
            <a:r>
              <a:rPr lang="en-US" dirty="0">
                <a:latin typeface="Bookman Old Style" panose="02050604050505020204" pitchFamily="18" charset="0"/>
                <a:cs typeface="Calibri" panose="020F0502020204030204" pitchFamily="34" charset="0"/>
              </a:rPr>
              <a:t>Assistant Professor</a:t>
            </a:r>
          </a:p>
        </p:txBody>
      </p:sp>
      <p:sp>
        <p:nvSpPr>
          <p:cNvPr id="5" name="Footer Placeholder 4"/>
          <p:cNvSpPr>
            <a:spLocks noGrp="1"/>
          </p:cNvSpPr>
          <p:nvPr>
            <p:ph type="ftr" idx="11"/>
          </p:nvPr>
        </p:nvSpPr>
        <p:spPr/>
        <p:txBody>
          <a:bodyPr/>
          <a:lstStyle/>
          <a:p>
            <a:r>
              <a:rPr lang="en-US">
                <a:latin typeface="Bookman Old Style" panose="02050604050505020204" pitchFamily="18" charset="0"/>
              </a:rPr>
              <a:t>Department of Computer Science and Engineering</a:t>
            </a:r>
          </a:p>
        </p:txBody>
      </p:sp>
    </p:spTree>
    <p:extLst>
      <p:ext uri="{BB962C8B-B14F-4D97-AF65-F5344CB8AC3E}">
        <p14:creationId xmlns:p14="http://schemas.microsoft.com/office/powerpoint/2010/main" val="361293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2" name="Title 1"/>
          <p:cNvSpPr>
            <a:spLocks noGrp="1"/>
          </p:cNvSpPr>
          <p:nvPr>
            <p:ph type="title"/>
          </p:nvPr>
        </p:nvSpPr>
        <p:spPr>
          <a:xfrm>
            <a:off x="1140992" y="102336"/>
            <a:ext cx="6117431" cy="627321"/>
          </a:xfrm>
        </p:spPr>
        <p:txBody>
          <a:bodyPr/>
          <a:lstStyle/>
          <a:p>
            <a:r>
              <a:rPr lang="en-US" sz="3600">
                <a:latin typeface="Bookman Old Style" panose="02050604050505020204" pitchFamily="18" charset="0"/>
              </a:rPr>
              <a:t>Experiment Results </a:t>
            </a:r>
            <a:endParaRPr lang="en-US" sz="3600" dirty="0">
              <a:latin typeface="Bookman Old Style" panose="02050604050505020204" pitchFamily="18" charset="0"/>
            </a:endParaRPr>
          </a:p>
        </p:txBody>
      </p:sp>
      <p:sp>
        <p:nvSpPr>
          <p:cNvPr id="6" name="Footer Placeholder 5"/>
          <p:cNvSpPr>
            <a:spLocks noGrp="1"/>
          </p:cNvSpPr>
          <p:nvPr>
            <p:ph type="ftr" idx="11"/>
          </p:nvPr>
        </p:nvSpPr>
        <p:spPr/>
        <p:txBody>
          <a:bodyPr/>
          <a:lstStyle/>
          <a:p>
            <a:r>
              <a:rPr lang="en-US">
                <a:latin typeface="Bookman Old Style" panose="02050604050505020204" pitchFamily="18" charset="0"/>
              </a:rPr>
              <a:t>Department of Computer Science and Engineering</a:t>
            </a:r>
          </a:p>
        </p:txBody>
      </p:sp>
      <p:sp>
        <p:nvSpPr>
          <p:cNvPr id="4" name="TextBox 3">
            <a:extLst>
              <a:ext uri="{FF2B5EF4-FFF2-40B4-BE49-F238E27FC236}">
                <a16:creationId xmlns:a16="http://schemas.microsoft.com/office/drawing/2014/main" id="{D50A61E7-3F55-630C-5679-A954384C82DF}"/>
              </a:ext>
            </a:extLst>
          </p:cNvPr>
          <p:cNvSpPr txBox="1"/>
          <p:nvPr/>
        </p:nvSpPr>
        <p:spPr>
          <a:xfrm>
            <a:off x="794871" y="2886634"/>
            <a:ext cx="7855058" cy="1768113"/>
          </a:xfrm>
          <a:prstGeom prst="rect">
            <a:avLst/>
          </a:prstGeom>
          <a:noFill/>
        </p:spPr>
        <p:txBody>
          <a:bodyPr wrap="square">
            <a:spAutoFit/>
          </a:bodyPr>
          <a:lstStyle/>
          <a:p>
            <a:pPr algn="just">
              <a:lnSpc>
                <a:spcPct val="107000"/>
              </a:lnSpc>
              <a:spcAft>
                <a:spcPts val="800"/>
              </a:spcAft>
            </a:pPr>
            <a:r>
              <a:rPr lang="en-IN" sz="1400" kern="100" dirty="0">
                <a:effectLst/>
                <a:latin typeface="Bookman Old Style" panose="02050604050505020204" pitchFamily="18" charset="0"/>
                <a:ea typeface="Calibri" panose="020F0502020204030204" pitchFamily="34" charset="0"/>
                <a:cs typeface="Times New Roman" panose="02020603050405020304" pitchFamily="18" charset="0"/>
              </a:rPr>
              <a:t>The test results of our system demonstrate its effectiveness in accurately detecting hand gestures and tracking finger positions. Here's a summary of the key findings from our testing:</a:t>
            </a:r>
            <a:endParaRPr lang="en-US" sz="1800" kern="100" dirty="0">
              <a:effectLst/>
              <a:latin typeface="Bookman Old Style" panose="020506040505050202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1400" kern="100" dirty="0">
                <a:effectLst/>
                <a:latin typeface="Bookman Old Style" panose="02050604050505020204" pitchFamily="18" charset="0"/>
                <a:ea typeface="Calibri" panose="020F0502020204030204" pitchFamily="34" charset="0"/>
                <a:cs typeface="Times New Roman" panose="02020603050405020304" pitchFamily="18" charset="0"/>
              </a:rPr>
              <a:t>	Average Accuracy of Closed Fist: 0.9857098565</a:t>
            </a:r>
            <a:endParaRPr lang="en-US" sz="1800" kern="100" dirty="0">
              <a:effectLst/>
              <a:latin typeface="Bookman Old Style" panose="020506040505050202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1400" kern="100" dirty="0">
                <a:effectLst/>
                <a:latin typeface="Bookman Old Style" panose="02050604050505020204" pitchFamily="18" charset="0"/>
                <a:ea typeface="Calibri" panose="020F0502020204030204" pitchFamily="34" charset="0"/>
                <a:cs typeface="Times New Roman" panose="02020603050405020304" pitchFamily="18" charset="0"/>
              </a:rPr>
              <a:t>	Average Accuracy of Open Fist:  0.9800391105</a:t>
            </a:r>
            <a:endParaRPr lang="en-US" sz="1800" kern="100" dirty="0">
              <a:effectLst/>
              <a:latin typeface="Bookman Old Style" panose="02050604050505020204" pitchFamily="18" charset="0"/>
              <a:ea typeface="Calibri" panose="020F0502020204030204" pitchFamily="34" charset="0"/>
              <a:cs typeface="Times New Roman" panose="02020603050405020304" pitchFamily="18" charset="0"/>
            </a:endParaRPr>
          </a:p>
          <a:p>
            <a:pPr algn="just"/>
            <a:r>
              <a:rPr lang="en-IN" sz="1400" dirty="0">
                <a:effectLst/>
                <a:latin typeface="Bookman Old Style" panose="02050604050505020204" pitchFamily="18" charset="0"/>
                <a:ea typeface="Calibri" panose="020F0502020204030204" pitchFamily="34" charset="0"/>
              </a:rPr>
              <a:t>The system effectively detects hand gestures and tracks finger positions</a:t>
            </a:r>
            <a:endParaRPr lang="en-US" dirty="0">
              <a:latin typeface="Bookman Old Style" panose="02050604050505020204" pitchFamily="18" charset="0"/>
            </a:endParaRPr>
          </a:p>
        </p:txBody>
      </p:sp>
      <p:pic>
        <p:nvPicPr>
          <p:cNvPr id="9" name="image1.jpeg" descr="A graph with blue dots&#10;&#10;Description automatically generated">
            <a:extLst>
              <a:ext uri="{FF2B5EF4-FFF2-40B4-BE49-F238E27FC236}">
                <a16:creationId xmlns:a16="http://schemas.microsoft.com/office/drawing/2014/main" id="{0379F6E0-A5EF-B49C-D970-0ED96830E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522" y="1033354"/>
            <a:ext cx="2561678" cy="1665007"/>
          </a:xfrm>
          <a:prstGeom prst="rect">
            <a:avLst/>
          </a:prstGeom>
        </p:spPr>
      </p:pic>
      <p:pic>
        <p:nvPicPr>
          <p:cNvPr id="10" name="image2.jpeg" descr="A graph with blue dots&#10;&#10;Description automatically generated">
            <a:extLst>
              <a:ext uri="{FF2B5EF4-FFF2-40B4-BE49-F238E27FC236}">
                <a16:creationId xmlns:a16="http://schemas.microsoft.com/office/drawing/2014/main" id="{D116AD9C-32AB-91FF-4F96-817F0757B7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7967" y="1034351"/>
            <a:ext cx="2561678" cy="1664010"/>
          </a:xfrm>
          <a:prstGeom prst="rect">
            <a:avLst/>
          </a:prstGeom>
        </p:spPr>
      </p:pic>
      <p:pic>
        <p:nvPicPr>
          <p:cNvPr id="11" name="image3.jpeg" descr="A graph with blue dots&#10;&#10;Description automatically generated">
            <a:extLst>
              <a:ext uri="{FF2B5EF4-FFF2-40B4-BE49-F238E27FC236}">
                <a16:creationId xmlns:a16="http://schemas.microsoft.com/office/drawing/2014/main" id="{10EF0EA4-1138-F20D-0410-8ADCBA3E1B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8052" y="1033704"/>
            <a:ext cx="2561679" cy="1664657"/>
          </a:xfrm>
          <a:prstGeom prst="rect">
            <a:avLst/>
          </a:prstGeom>
        </p:spPr>
      </p:pic>
    </p:spTree>
    <p:extLst>
      <p:ext uri="{BB962C8B-B14F-4D97-AF65-F5344CB8AC3E}">
        <p14:creationId xmlns:p14="http://schemas.microsoft.com/office/powerpoint/2010/main" val="991037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2" name="Title 1"/>
          <p:cNvSpPr>
            <a:spLocks noGrp="1"/>
          </p:cNvSpPr>
          <p:nvPr>
            <p:ph type="title"/>
          </p:nvPr>
        </p:nvSpPr>
        <p:spPr>
          <a:xfrm>
            <a:off x="1117996" y="183065"/>
            <a:ext cx="6117431" cy="627321"/>
          </a:xfrm>
        </p:spPr>
        <p:txBody>
          <a:bodyPr/>
          <a:lstStyle/>
          <a:p>
            <a:r>
              <a:rPr lang="en-US" sz="3600" dirty="0">
                <a:latin typeface="Bookman Old Style" panose="02050604050505020204" pitchFamily="18" charset="0"/>
              </a:rPr>
              <a:t>Experiment Results </a:t>
            </a:r>
          </a:p>
        </p:txBody>
      </p:sp>
      <p:sp>
        <p:nvSpPr>
          <p:cNvPr id="6" name="Footer Placeholder 5"/>
          <p:cNvSpPr>
            <a:spLocks noGrp="1"/>
          </p:cNvSpPr>
          <p:nvPr>
            <p:ph type="ftr" idx="11"/>
          </p:nvPr>
        </p:nvSpPr>
        <p:spPr/>
        <p:txBody>
          <a:bodyPr/>
          <a:lstStyle/>
          <a:p>
            <a:r>
              <a:rPr lang="en-US">
                <a:latin typeface="Bookman Old Style" panose="02050604050505020204" pitchFamily="18" charset="0"/>
              </a:rPr>
              <a:t>Department of Computer Science and Engineering</a:t>
            </a:r>
          </a:p>
        </p:txBody>
      </p:sp>
      <p:sp>
        <p:nvSpPr>
          <p:cNvPr id="5" name="TextBox 4">
            <a:extLst>
              <a:ext uri="{FF2B5EF4-FFF2-40B4-BE49-F238E27FC236}">
                <a16:creationId xmlns:a16="http://schemas.microsoft.com/office/drawing/2014/main" id="{7AE8B8C2-F58B-F597-B683-BC2CA0847E62}"/>
              </a:ext>
            </a:extLst>
          </p:cNvPr>
          <p:cNvSpPr txBox="1"/>
          <p:nvPr/>
        </p:nvSpPr>
        <p:spPr>
          <a:xfrm>
            <a:off x="536868" y="3435278"/>
            <a:ext cx="1734845" cy="267766"/>
          </a:xfrm>
          <a:prstGeom prst="rect">
            <a:avLst/>
          </a:prstGeom>
          <a:noFill/>
        </p:spPr>
        <p:txBody>
          <a:bodyPr wrap="square">
            <a:spAutoFit/>
          </a:bodyPr>
          <a:lstStyle/>
          <a:p>
            <a:pPr marL="457200" marR="0" lvl="1" fontAlgn="base">
              <a:lnSpc>
                <a:spcPct val="95000"/>
              </a:lnSpc>
              <a:spcBef>
                <a:spcPts val="600"/>
              </a:spcBef>
              <a:spcAft>
                <a:spcPts val="300"/>
              </a:spcAft>
              <a:buSzPts val="1000"/>
              <a:tabLst>
                <a:tab pos="182880" algn="l"/>
              </a:tabLst>
            </a:pPr>
            <a:r>
              <a:rPr lang="en-US" sz="1200" b="1" i="1" u="none" strike="noStrike" dirty="0">
                <a:effectLst/>
                <a:latin typeface="Times New Roman" panose="02020603050405020304" pitchFamily="18" charset="0"/>
              </a:rPr>
              <a:t>A. Interface</a:t>
            </a:r>
            <a:endParaRPr lang="en-IN" sz="1200" b="1" i="1" u="none" strike="noStrike" dirty="0">
              <a:effectLst/>
              <a:latin typeface="Times New Roman" panose="02020603050405020304" pitchFamily="18" charset="0"/>
            </a:endParaRPr>
          </a:p>
        </p:txBody>
      </p:sp>
      <p:pic>
        <p:nvPicPr>
          <p:cNvPr id="2051" name="Picture 3">
            <a:extLst>
              <a:ext uri="{FF2B5EF4-FFF2-40B4-BE49-F238E27FC236}">
                <a16:creationId xmlns:a16="http://schemas.microsoft.com/office/drawing/2014/main" id="{04043DC2-ACDD-9DB8-094E-07CC412410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376" t="-943" r="3905" b="12778"/>
          <a:stretch>
            <a:fillRect/>
          </a:stretch>
        </p:blipFill>
        <p:spPr bwMode="auto">
          <a:xfrm>
            <a:off x="435769" y="1705058"/>
            <a:ext cx="2506663"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a:extLst>
              <a:ext uri="{FF2B5EF4-FFF2-40B4-BE49-F238E27FC236}">
                <a16:creationId xmlns:a16="http://schemas.microsoft.com/office/drawing/2014/main" id="{F6F9E1CB-3BE4-B4BC-68D6-E9E09BB7AD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3522" t="37" r="2711" b="13618"/>
          <a:stretch>
            <a:fillRect/>
          </a:stretch>
        </p:blipFill>
        <p:spPr bwMode="auto">
          <a:xfrm>
            <a:off x="3145631" y="1674101"/>
            <a:ext cx="2574925" cy="149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244A5000-487E-7A10-994B-2E2024C96556}"/>
              </a:ext>
            </a:extLst>
          </p:cNvPr>
          <p:cNvSpPr txBox="1"/>
          <p:nvPr/>
        </p:nvSpPr>
        <p:spPr>
          <a:xfrm>
            <a:off x="2785414" y="3461139"/>
            <a:ext cx="2782596" cy="267766"/>
          </a:xfrm>
          <a:prstGeom prst="rect">
            <a:avLst/>
          </a:prstGeom>
          <a:noFill/>
        </p:spPr>
        <p:txBody>
          <a:bodyPr wrap="square">
            <a:spAutoFit/>
          </a:bodyPr>
          <a:lstStyle/>
          <a:p>
            <a:pPr marL="457200" marR="0" lvl="1" fontAlgn="base">
              <a:lnSpc>
                <a:spcPct val="95000"/>
              </a:lnSpc>
              <a:spcBef>
                <a:spcPts val="600"/>
              </a:spcBef>
              <a:spcAft>
                <a:spcPts val="300"/>
              </a:spcAft>
              <a:buSzPts val="1000"/>
              <a:tabLst>
                <a:tab pos="182880" algn="l"/>
              </a:tabLst>
            </a:pPr>
            <a:r>
              <a:rPr lang="en-US" sz="1200" b="1" i="1" u="none" strike="noStrike" dirty="0">
                <a:effectLst/>
                <a:latin typeface="Times New Roman" panose="02020603050405020304" pitchFamily="18" charset="0"/>
              </a:rPr>
              <a:t>B . Hand </a:t>
            </a:r>
            <a:r>
              <a:rPr lang="en-IN" sz="1200" b="1" i="1" dirty="0">
                <a:effectLst/>
                <a:latin typeface="Times New Roman" panose="02020603050405020304" pitchFamily="18" charset="0"/>
                <a:ea typeface="SimSun" panose="02010600030101010101" pitchFamily="2" charset="-122"/>
              </a:rPr>
              <a:t>Landmarks Detection</a:t>
            </a:r>
            <a:endParaRPr lang="en-IN" sz="1200" b="1" i="1" u="none" strike="noStrike" dirty="0">
              <a:effectLst/>
              <a:latin typeface="Times New Roman" panose="02020603050405020304" pitchFamily="18" charset="0"/>
            </a:endParaRPr>
          </a:p>
        </p:txBody>
      </p:sp>
      <p:pic>
        <p:nvPicPr>
          <p:cNvPr id="2055" name="Picture 7">
            <a:extLst>
              <a:ext uri="{FF2B5EF4-FFF2-40B4-BE49-F238E27FC236}">
                <a16:creationId xmlns:a16="http://schemas.microsoft.com/office/drawing/2014/main" id="{D9374823-B3E1-58ED-B686-97B085B93D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3295" t="-404" r="2931" b="11719"/>
          <a:stretch>
            <a:fillRect/>
          </a:stretch>
        </p:blipFill>
        <p:spPr bwMode="auto">
          <a:xfrm>
            <a:off x="6019800" y="1643226"/>
            <a:ext cx="25749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CF9E958A-E830-C5C4-E1F8-2E8E627F90F8}"/>
              </a:ext>
            </a:extLst>
          </p:cNvPr>
          <p:cNvSpPr txBox="1"/>
          <p:nvPr/>
        </p:nvSpPr>
        <p:spPr>
          <a:xfrm>
            <a:off x="6151708" y="3460273"/>
            <a:ext cx="2311108" cy="267766"/>
          </a:xfrm>
          <a:prstGeom prst="rect">
            <a:avLst/>
          </a:prstGeom>
          <a:noFill/>
        </p:spPr>
        <p:txBody>
          <a:bodyPr wrap="square">
            <a:spAutoFit/>
          </a:bodyPr>
          <a:lstStyle/>
          <a:p>
            <a:pPr marL="457200" marR="0" lvl="1" fontAlgn="base">
              <a:lnSpc>
                <a:spcPct val="95000"/>
              </a:lnSpc>
              <a:spcBef>
                <a:spcPts val="600"/>
              </a:spcBef>
              <a:spcAft>
                <a:spcPts val="300"/>
              </a:spcAft>
              <a:buSzPts val="1000"/>
              <a:tabLst>
                <a:tab pos="182880" algn="l"/>
              </a:tabLst>
            </a:pPr>
            <a:r>
              <a:rPr lang="en-US" sz="1200" b="1" i="1" dirty="0">
                <a:latin typeface="Times New Roman" panose="02020603050405020304" pitchFamily="18" charset="0"/>
              </a:rPr>
              <a:t>C </a:t>
            </a:r>
            <a:r>
              <a:rPr lang="en-US" sz="1200" b="1" i="1" u="none" strike="noStrike" dirty="0">
                <a:effectLst/>
                <a:latin typeface="Times New Roman" panose="02020603050405020304" pitchFamily="18" charset="0"/>
              </a:rPr>
              <a:t>. </a:t>
            </a:r>
            <a:r>
              <a:rPr lang="en-US" sz="1200" b="1" i="1" dirty="0">
                <a:latin typeface="Times New Roman" panose="02020603050405020304" pitchFamily="18" charset="0"/>
              </a:rPr>
              <a:t>Drawing a Circle</a:t>
            </a:r>
            <a:endParaRPr lang="en-IN" sz="1200" b="1" i="1" u="none" strike="noStrike" dirty="0">
              <a:effectLst/>
              <a:latin typeface="Times New Roman" panose="02020603050405020304" pitchFamily="18" charset="0"/>
            </a:endParaRPr>
          </a:p>
        </p:txBody>
      </p:sp>
    </p:spTree>
    <p:extLst>
      <p:ext uri="{BB962C8B-B14F-4D97-AF65-F5344CB8AC3E}">
        <p14:creationId xmlns:p14="http://schemas.microsoft.com/office/powerpoint/2010/main" val="2740137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
          <a:extLst>
            <a:ext uri="{FF2B5EF4-FFF2-40B4-BE49-F238E27FC236}">
              <a16:creationId xmlns:a16="http://schemas.microsoft.com/office/drawing/2014/main" id="{35BACEDC-83FB-CD27-9AED-CEF80DD46D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4D8364-D858-CC37-B7BF-B55E0A76086A}"/>
              </a:ext>
            </a:extLst>
          </p:cNvPr>
          <p:cNvSpPr>
            <a:spLocks noGrp="1"/>
          </p:cNvSpPr>
          <p:nvPr>
            <p:ph type="title"/>
          </p:nvPr>
        </p:nvSpPr>
        <p:spPr>
          <a:xfrm>
            <a:off x="922020" y="525143"/>
            <a:ext cx="6858000" cy="627321"/>
          </a:xfrm>
        </p:spPr>
        <p:txBody>
          <a:bodyPr/>
          <a:lstStyle/>
          <a:p>
            <a:r>
              <a:rPr lang="en-US" sz="3600" dirty="0">
                <a:latin typeface="Bookman Old Style" panose="02050604050505020204" pitchFamily="18" charset="0"/>
              </a:rPr>
              <a:t>Experiment Results (Contd..)</a:t>
            </a:r>
          </a:p>
        </p:txBody>
      </p:sp>
      <p:sp>
        <p:nvSpPr>
          <p:cNvPr id="6" name="Footer Placeholder 5">
            <a:extLst>
              <a:ext uri="{FF2B5EF4-FFF2-40B4-BE49-F238E27FC236}">
                <a16:creationId xmlns:a16="http://schemas.microsoft.com/office/drawing/2014/main" id="{7909924D-BC4B-DC83-5416-0718CEDF2B29}"/>
              </a:ext>
            </a:extLst>
          </p:cNvPr>
          <p:cNvSpPr>
            <a:spLocks noGrp="1"/>
          </p:cNvSpPr>
          <p:nvPr>
            <p:ph type="ftr" idx="11"/>
          </p:nvPr>
        </p:nvSpPr>
        <p:spPr>
          <a:xfrm>
            <a:off x="3124199" y="4775094"/>
            <a:ext cx="2895600" cy="273900"/>
          </a:xfrm>
        </p:spPr>
        <p:txBody>
          <a:bodyPr/>
          <a:lstStyle/>
          <a:p>
            <a:r>
              <a:rPr lang="en-US" dirty="0">
                <a:latin typeface="Bookman Old Style" panose="02050604050505020204" pitchFamily="18" charset="0"/>
              </a:rPr>
              <a:t>Department of Computer Science and Engineering</a:t>
            </a:r>
          </a:p>
        </p:txBody>
      </p:sp>
      <p:sp>
        <p:nvSpPr>
          <p:cNvPr id="5" name="TextBox 4">
            <a:extLst>
              <a:ext uri="{FF2B5EF4-FFF2-40B4-BE49-F238E27FC236}">
                <a16:creationId xmlns:a16="http://schemas.microsoft.com/office/drawing/2014/main" id="{81A7E9DE-5191-18B7-6BA1-2F37FCA8A107}"/>
              </a:ext>
            </a:extLst>
          </p:cNvPr>
          <p:cNvSpPr txBox="1"/>
          <p:nvPr/>
        </p:nvSpPr>
        <p:spPr>
          <a:xfrm>
            <a:off x="409033" y="3370363"/>
            <a:ext cx="2382545" cy="267766"/>
          </a:xfrm>
          <a:prstGeom prst="rect">
            <a:avLst/>
          </a:prstGeom>
          <a:noFill/>
        </p:spPr>
        <p:txBody>
          <a:bodyPr wrap="square">
            <a:spAutoFit/>
          </a:bodyPr>
          <a:lstStyle/>
          <a:p>
            <a:pPr marL="457200" marR="0" lvl="1" fontAlgn="base">
              <a:lnSpc>
                <a:spcPct val="95000"/>
              </a:lnSpc>
              <a:spcBef>
                <a:spcPts val="600"/>
              </a:spcBef>
              <a:spcAft>
                <a:spcPts val="300"/>
              </a:spcAft>
              <a:buSzPts val="1000"/>
              <a:tabLst>
                <a:tab pos="182880" algn="l"/>
              </a:tabLst>
            </a:pPr>
            <a:r>
              <a:rPr lang="en-US" sz="1200" b="1" i="1" dirty="0">
                <a:latin typeface="Times New Roman" panose="02020603050405020304" pitchFamily="18" charset="0"/>
              </a:rPr>
              <a:t>D</a:t>
            </a:r>
            <a:r>
              <a:rPr lang="en-US" sz="1200" b="1" i="1" u="none" strike="noStrike" dirty="0">
                <a:effectLst/>
                <a:latin typeface="Times New Roman" panose="02020603050405020304" pitchFamily="18" charset="0"/>
              </a:rPr>
              <a:t>. </a:t>
            </a:r>
            <a:r>
              <a:rPr lang="en-US" sz="1200" b="1" i="1" dirty="0">
                <a:latin typeface="Times New Roman" panose="02020603050405020304" pitchFamily="18" charset="0"/>
              </a:rPr>
              <a:t>Drawing a Line </a:t>
            </a:r>
            <a:endParaRPr lang="en-IN" sz="1200" b="1" i="1" u="none" strike="noStrike" dirty="0">
              <a:effectLst/>
              <a:latin typeface="Times New Roman" panose="02020603050405020304" pitchFamily="18" charset="0"/>
            </a:endParaRPr>
          </a:p>
        </p:txBody>
      </p:sp>
      <p:sp>
        <p:nvSpPr>
          <p:cNvPr id="3" name="TextBox 2">
            <a:extLst>
              <a:ext uri="{FF2B5EF4-FFF2-40B4-BE49-F238E27FC236}">
                <a16:creationId xmlns:a16="http://schemas.microsoft.com/office/drawing/2014/main" id="{012D655B-51B2-B393-1D1B-463BAD8E2588}"/>
              </a:ext>
            </a:extLst>
          </p:cNvPr>
          <p:cNvSpPr txBox="1"/>
          <p:nvPr/>
        </p:nvSpPr>
        <p:spPr>
          <a:xfrm>
            <a:off x="3380727" y="3370363"/>
            <a:ext cx="2382545" cy="267766"/>
          </a:xfrm>
          <a:prstGeom prst="rect">
            <a:avLst/>
          </a:prstGeom>
          <a:noFill/>
        </p:spPr>
        <p:txBody>
          <a:bodyPr wrap="square">
            <a:spAutoFit/>
          </a:bodyPr>
          <a:lstStyle/>
          <a:p>
            <a:pPr marL="457200" marR="0" lvl="1" fontAlgn="base">
              <a:lnSpc>
                <a:spcPct val="95000"/>
              </a:lnSpc>
              <a:spcBef>
                <a:spcPts val="600"/>
              </a:spcBef>
              <a:spcAft>
                <a:spcPts val="300"/>
              </a:spcAft>
              <a:buSzPts val="1000"/>
              <a:tabLst>
                <a:tab pos="182880" algn="l"/>
              </a:tabLst>
            </a:pPr>
            <a:r>
              <a:rPr lang="en-US" sz="1200" b="1" i="1" dirty="0">
                <a:latin typeface="Times New Roman" panose="02020603050405020304" pitchFamily="18" charset="0"/>
              </a:rPr>
              <a:t>E</a:t>
            </a:r>
            <a:r>
              <a:rPr lang="en-US" sz="1200" b="1" i="1" u="none" strike="noStrike" dirty="0">
                <a:effectLst/>
                <a:latin typeface="Times New Roman" panose="02020603050405020304" pitchFamily="18" charset="0"/>
              </a:rPr>
              <a:t>. Drawing a Rectangle</a:t>
            </a:r>
            <a:endParaRPr lang="en-IN" sz="1200" b="1" i="1" u="none" strike="noStrike" dirty="0">
              <a:effectLst/>
              <a:latin typeface="Times New Roman" panose="02020603050405020304" pitchFamily="18" charset="0"/>
            </a:endParaRPr>
          </a:p>
        </p:txBody>
      </p:sp>
      <p:sp>
        <p:nvSpPr>
          <p:cNvPr id="4" name="TextBox 3">
            <a:extLst>
              <a:ext uri="{FF2B5EF4-FFF2-40B4-BE49-F238E27FC236}">
                <a16:creationId xmlns:a16="http://schemas.microsoft.com/office/drawing/2014/main" id="{2117C6E4-3A07-A7E1-6AD0-9C6FF4149E64}"/>
              </a:ext>
            </a:extLst>
          </p:cNvPr>
          <p:cNvSpPr txBox="1"/>
          <p:nvPr/>
        </p:nvSpPr>
        <p:spPr>
          <a:xfrm>
            <a:off x="6072410" y="3383163"/>
            <a:ext cx="2384925" cy="267766"/>
          </a:xfrm>
          <a:prstGeom prst="rect">
            <a:avLst/>
          </a:prstGeom>
          <a:noFill/>
        </p:spPr>
        <p:txBody>
          <a:bodyPr wrap="square">
            <a:spAutoFit/>
          </a:bodyPr>
          <a:lstStyle/>
          <a:p>
            <a:pPr marL="457200" marR="0" lvl="1" fontAlgn="base">
              <a:lnSpc>
                <a:spcPct val="95000"/>
              </a:lnSpc>
              <a:spcBef>
                <a:spcPts val="600"/>
              </a:spcBef>
              <a:spcAft>
                <a:spcPts val="300"/>
              </a:spcAft>
              <a:buSzPts val="1000"/>
              <a:tabLst>
                <a:tab pos="182880" algn="l"/>
              </a:tabLst>
            </a:pPr>
            <a:r>
              <a:rPr lang="en-US" sz="1200" b="1" i="1" dirty="0">
                <a:latin typeface="Times New Roman" panose="02020603050405020304" pitchFamily="18" charset="0"/>
              </a:rPr>
              <a:t>F</a:t>
            </a:r>
            <a:r>
              <a:rPr lang="en-US" sz="1200" b="1" i="1" u="none" strike="noStrike" dirty="0">
                <a:effectLst/>
                <a:latin typeface="Times New Roman" panose="02020603050405020304" pitchFamily="18" charset="0"/>
              </a:rPr>
              <a:t>. </a:t>
            </a:r>
            <a:r>
              <a:rPr lang="en-US" sz="1200" b="1" i="1" dirty="0">
                <a:latin typeface="Times New Roman" panose="02020603050405020304" pitchFamily="18" charset="0"/>
              </a:rPr>
              <a:t>Free Style Drawing</a:t>
            </a:r>
            <a:endParaRPr lang="en-IN" sz="1200" b="1" i="1" u="none" strike="noStrike" dirty="0">
              <a:effectLst/>
              <a:latin typeface="Times New Roman" panose="02020603050405020304" pitchFamily="18" charset="0"/>
            </a:endParaRPr>
          </a:p>
        </p:txBody>
      </p:sp>
      <p:pic>
        <p:nvPicPr>
          <p:cNvPr id="3074" name="Picture 2">
            <a:extLst>
              <a:ext uri="{FF2B5EF4-FFF2-40B4-BE49-F238E27FC236}">
                <a16:creationId xmlns:a16="http://schemas.microsoft.com/office/drawing/2014/main" id="{1AABAEB3-95EC-AE8F-6BA8-5DA89BA93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409" t="-1215" r="4297" b="17268"/>
          <a:stretch>
            <a:fillRect/>
          </a:stretch>
        </p:blipFill>
        <p:spPr bwMode="auto">
          <a:xfrm>
            <a:off x="3186112" y="1517329"/>
            <a:ext cx="2587953" cy="1508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a:extLst>
              <a:ext uri="{FF2B5EF4-FFF2-40B4-BE49-F238E27FC236}">
                <a16:creationId xmlns:a16="http://schemas.microsoft.com/office/drawing/2014/main" id="{5E585C85-D4D5-D804-F99B-1A564BBF03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3347" t="-955" r="3117" b="13254"/>
          <a:stretch>
            <a:fillRect/>
          </a:stretch>
        </p:blipFill>
        <p:spPr bwMode="auto">
          <a:xfrm>
            <a:off x="312842" y="1517328"/>
            <a:ext cx="2574925"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a:extLst>
              <a:ext uri="{FF2B5EF4-FFF2-40B4-BE49-F238E27FC236}">
                <a16:creationId xmlns:a16="http://schemas.microsoft.com/office/drawing/2014/main" id="{DE75FDA2-A74E-C283-531C-7054258106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3148" t="-1608" r="2901" b="14008"/>
          <a:stretch>
            <a:fillRect/>
          </a:stretch>
        </p:blipFill>
        <p:spPr bwMode="auto">
          <a:xfrm>
            <a:off x="6072410" y="1517328"/>
            <a:ext cx="2613025"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3870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020985" y="279314"/>
            <a:ext cx="6117431" cy="627321"/>
          </a:xfrm>
        </p:spPr>
        <p:txBody>
          <a:bodyPr/>
          <a:lstStyle/>
          <a:p>
            <a:r>
              <a:rPr lang="en-US" sz="3600" dirty="0">
                <a:latin typeface="Bookman Old Style" panose="02050604050505020204" pitchFamily="18" charset="0"/>
              </a:rPr>
              <a:t>Finding </a:t>
            </a:r>
          </a:p>
        </p:txBody>
      </p:sp>
      <p:sp>
        <p:nvSpPr>
          <p:cNvPr id="7" name="Footer Placeholder 6"/>
          <p:cNvSpPr>
            <a:spLocks noGrp="1"/>
          </p:cNvSpPr>
          <p:nvPr>
            <p:ph type="ftr" idx="11"/>
          </p:nvPr>
        </p:nvSpPr>
        <p:spPr>
          <a:xfrm>
            <a:off x="3124200" y="4767264"/>
            <a:ext cx="2895600" cy="273900"/>
          </a:xfrm>
        </p:spPr>
        <p:txBody>
          <a:bodyPr/>
          <a:lstStyle/>
          <a:p>
            <a:r>
              <a:rPr lang="en-US" dirty="0">
                <a:latin typeface="Bookman Old Style" panose="02050604050505020204" pitchFamily="18" charset="0"/>
              </a:rPr>
              <a:t>Department of Computer Science and Engineering</a:t>
            </a:r>
          </a:p>
        </p:txBody>
      </p:sp>
      <p:sp>
        <p:nvSpPr>
          <p:cNvPr id="4" name="TextBox 3">
            <a:extLst>
              <a:ext uri="{FF2B5EF4-FFF2-40B4-BE49-F238E27FC236}">
                <a16:creationId xmlns:a16="http://schemas.microsoft.com/office/drawing/2014/main" id="{5F0AE0B0-E336-13E2-7565-657795EC2E1A}"/>
              </a:ext>
            </a:extLst>
          </p:cNvPr>
          <p:cNvSpPr txBox="1"/>
          <p:nvPr/>
        </p:nvSpPr>
        <p:spPr>
          <a:xfrm>
            <a:off x="597408" y="1185949"/>
            <a:ext cx="7949184" cy="2964273"/>
          </a:xfrm>
          <a:prstGeom prst="rect">
            <a:avLst/>
          </a:prstGeom>
          <a:noFill/>
        </p:spPr>
        <p:txBody>
          <a:bodyPr wrap="square">
            <a:spAutoFit/>
          </a:bodyPr>
          <a:lstStyle/>
          <a:p>
            <a:pPr marL="0" marR="0" algn="just">
              <a:lnSpc>
                <a:spcPct val="150000"/>
              </a:lnSpc>
              <a:spcBef>
                <a:spcPts val="0"/>
              </a:spcBef>
              <a:spcAft>
                <a:spcPts val="800"/>
              </a:spcAft>
            </a:pPr>
            <a:r>
              <a:rPr lang="en-US" kern="100" dirty="0">
                <a:effectLst/>
                <a:latin typeface="Bookman Old Style" panose="02050604050505020204" pitchFamily="18" charset="0"/>
                <a:ea typeface="Calibri" panose="020F0502020204030204" pitchFamily="34" charset="0"/>
                <a:cs typeface="Times New Roman" panose="02020603050405020304" pitchFamily="18" charset="0"/>
              </a:rPr>
              <a:t>In our experiments, we found that the hand tracking algorithm employed in our system effectively detects hand gestures and accurately tracks finger positions. We observed that the accuracy of hand detection was consistently high, with an average accuracy rate of over 90%. Additionally, we tested the functionality of the drawing tools, including line, circle, rectangle, and freestyle drawing, and found that they were working accurately and responsively. The real-time performance of our algorithm was also commendable, with minimal lag observed during interactive drawing sessions. Overall, our experiments demonstrated the robustness and effectiveness of our system in hand gesture detection and finger tracking tasks.</a:t>
            </a:r>
            <a:endParaRPr lang="en-IN" dirty="0">
              <a:effectLst/>
              <a:latin typeface="Bookman Old Style" panose="02050604050505020204" pitchFamily="18" charset="0"/>
              <a:ea typeface="Calibri" panose="020F0502020204030204" pitchFamily="34" charset="0"/>
            </a:endParaRPr>
          </a:p>
        </p:txBody>
      </p:sp>
    </p:spTree>
    <p:extLst>
      <p:ext uri="{BB962C8B-B14F-4D97-AF65-F5344CB8AC3E}">
        <p14:creationId xmlns:p14="http://schemas.microsoft.com/office/powerpoint/2010/main" val="747321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883920" y="492621"/>
            <a:ext cx="6117431" cy="627321"/>
          </a:xfrm>
        </p:spPr>
        <p:txBody>
          <a:bodyPr/>
          <a:lstStyle/>
          <a:p>
            <a:r>
              <a:rPr lang="en-US" sz="3600" dirty="0">
                <a:latin typeface="Bookman Old Style" panose="02050604050505020204" pitchFamily="18" charset="0"/>
              </a:rPr>
              <a:t>Justification </a:t>
            </a:r>
            <a:br>
              <a:rPr lang="en-US" sz="3600" dirty="0">
                <a:latin typeface="Bookman Old Style" panose="02050604050505020204" pitchFamily="18" charset="0"/>
              </a:rPr>
            </a:br>
            <a:endParaRPr lang="en-US" sz="3600" dirty="0">
              <a:latin typeface="Bookman Old Style" panose="02050604050505020204" pitchFamily="18" charset="0"/>
            </a:endParaRPr>
          </a:p>
        </p:txBody>
      </p:sp>
      <p:sp>
        <p:nvSpPr>
          <p:cNvPr id="4" name="Footer Placeholder 3"/>
          <p:cNvSpPr>
            <a:spLocks noGrp="1"/>
          </p:cNvSpPr>
          <p:nvPr>
            <p:ph type="ftr" idx="11"/>
          </p:nvPr>
        </p:nvSpPr>
        <p:spPr>
          <a:xfrm>
            <a:off x="3124200" y="4767264"/>
            <a:ext cx="2895600" cy="273900"/>
          </a:xfrm>
        </p:spPr>
        <p:txBody>
          <a:bodyPr/>
          <a:lstStyle/>
          <a:p>
            <a:r>
              <a:rPr lang="en-US" dirty="0">
                <a:latin typeface="Bookman Old Style" panose="02050604050505020204" pitchFamily="18" charset="0"/>
              </a:rPr>
              <a:t>Department of Computer Science and Engineering</a:t>
            </a:r>
          </a:p>
        </p:txBody>
      </p:sp>
      <p:sp>
        <p:nvSpPr>
          <p:cNvPr id="6" name="TextBox 5">
            <a:extLst>
              <a:ext uri="{FF2B5EF4-FFF2-40B4-BE49-F238E27FC236}">
                <a16:creationId xmlns:a16="http://schemas.microsoft.com/office/drawing/2014/main" id="{7B08591D-5DCD-954B-CF4B-4130F37EE9AC}"/>
              </a:ext>
            </a:extLst>
          </p:cNvPr>
          <p:cNvSpPr txBox="1"/>
          <p:nvPr/>
        </p:nvSpPr>
        <p:spPr>
          <a:xfrm>
            <a:off x="954024" y="977327"/>
            <a:ext cx="7235952" cy="3610604"/>
          </a:xfrm>
          <a:prstGeom prst="rect">
            <a:avLst/>
          </a:prstGeom>
          <a:noFill/>
        </p:spPr>
        <p:txBody>
          <a:bodyPr wrap="square">
            <a:spAutoFit/>
          </a:bodyPr>
          <a:lstStyle/>
          <a:p>
            <a:pPr marL="0" marR="0" algn="just">
              <a:lnSpc>
                <a:spcPct val="150000"/>
              </a:lnSpc>
              <a:spcBef>
                <a:spcPts val="0"/>
              </a:spcBef>
              <a:spcAft>
                <a:spcPts val="800"/>
              </a:spcAft>
            </a:pPr>
            <a:r>
              <a:rPr lang="en-US" sz="1400" kern="100" dirty="0">
                <a:effectLst/>
                <a:latin typeface="Bookman Old Style" panose="02050604050505020204" pitchFamily="18" charset="0"/>
                <a:ea typeface="Calibri" panose="020F0502020204030204" pitchFamily="34" charset="0"/>
                <a:cs typeface="Times New Roman" panose="02020603050405020304" pitchFamily="18" charset="0"/>
              </a:rPr>
              <a:t>Proposed method improves several parameters crucial for hand gesture detection and tracking. Firstly, it enhances detection accuracy, ensuring more precise identification of hand gestures. Secondly, it improves real-time performance, enabling faster processing and response times. Additionally, our method enhances robustness by reducing errors and inaccuracies, thus ensuring consistent and reliable gesture tracking across various conditions. These improvements are achieved through advanced algorithms and techniques that optimize hand detection, tracking, and recognition processes. The integration of machine learning models and computer vision algorithms also contributes to the overall enhancement of parameter values, leading to more efficient and effective gesture tracking outcomes.</a:t>
            </a:r>
            <a:endParaRPr lang="en-IN" sz="1200" kern="100" dirty="0">
              <a:effectLst/>
              <a:latin typeface="Bookman Old Style" panose="020506040505050202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04107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C24B0D4E-DA64-8F8A-65D0-0013F11BF56C}"/>
              </a:ext>
            </a:extLst>
          </p:cNvPr>
          <p:cNvSpPr>
            <a:spLocks noGrp="1"/>
          </p:cNvSpPr>
          <p:nvPr>
            <p:ph type="ftr" idx="11"/>
          </p:nvPr>
        </p:nvSpPr>
        <p:spPr>
          <a:xfrm>
            <a:off x="3124200" y="4759644"/>
            <a:ext cx="2895600" cy="273900"/>
          </a:xfrm>
        </p:spPr>
        <p:txBody>
          <a:bodyPr/>
          <a:lstStyle/>
          <a:p>
            <a:r>
              <a:rPr lang="en-US" dirty="0">
                <a:latin typeface="Bookman Old Style" panose="02050604050505020204" pitchFamily="18" charset="0"/>
              </a:rPr>
              <a:t>Department of Computer Science and Engineering</a:t>
            </a:r>
          </a:p>
        </p:txBody>
      </p:sp>
      <p:sp>
        <p:nvSpPr>
          <p:cNvPr id="8" name="TextBox 7">
            <a:extLst>
              <a:ext uri="{FF2B5EF4-FFF2-40B4-BE49-F238E27FC236}">
                <a16:creationId xmlns:a16="http://schemas.microsoft.com/office/drawing/2014/main" id="{3B43E778-5F4F-DD2D-7A76-9697F6884FA8}"/>
              </a:ext>
            </a:extLst>
          </p:cNvPr>
          <p:cNvSpPr txBox="1"/>
          <p:nvPr/>
        </p:nvSpPr>
        <p:spPr>
          <a:xfrm>
            <a:off x="3124200" y="2164764"/>
            <a:ext cx="2636520" cy="646331"/>
          </a:xfrm>
          <a:prstGeom prst="rect">
            <a:avLst/>
          </a:prstGeom>
          <a:noFill/>
        </p:spPr>
        <p:txBody>
          <a:bodyPr wrap="square" rtlCol="0">
            <a:spAutoFit/>
          </a:bodyPr>
          <a:lstStyle/>
          <a:p>
            <a:r>
              <a:rPr lang="en-IN" sz="3600" dirty="0">
                <a:latin typeface="Bookman Old Style" panose="02050604050505020204" pitchFamily="18" charset="0"/>
              </a:rPr>
              <a:t>Thank You</a:t>
            </a:r>
            <a:endParaRPr lang="en-US" sz="3600" dirty="0">
              <a:latin typeface="Bookman Old Style" panose="02050604050505020204" pitchFamily="18" charset="0"/>
            </a:endParaRPr>
          </a:p>
        </p:txBody>
      </p:sp>
    </p:spTree>
    <p:extLst>
      <p:ext uri="{BB962C8B-B14F-4D97-AF65-F5344CB8AC3E}">
        <p14:creationId xmlns:p14="http://schemas.microsoft.com/office/powerpoint/2010/main" val="3065810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3392B9E9-25F3-CF13-4EF5-114F5BA7781D}"/>
              </a:ext>
            </a:extLst>
          </p:cNvPr>
          <p:cNvSpPr>
            <a:spLocks noGrp="1"/>
          </p:cNvSpPr>
          <p:nvPr>
            <p:ph type="ftr" idx="11"/>
          </p:nvPr>
        </p:nvSpPr>
        <p:spPr/>
        <p:txBody>
          <a:bodyPr/>
          <a:lstStyle/>
          <a:p>
            <a:r>
              <a:rPr lang="en-US">
                <a:latin typeface="Bookman Old Style" panose="02050604050505020204" pitchFamily="18" charset="0"/>
              </a:rPr>
              <a:t>Department of Computer Science and Engineering</a:t>
            </a:r>
          </a:p>
        </p:txBody>
      </p:sp>
      <p:sp>
        <p:nvSpPr>
          <p:cNvPr id="12" name="TextBox 11">
            <a:extLst>
              <a:ext uri="{FF2B5EF4-FFF2-40B4-BE49-F238E27FC236}">
                <a16:creationId xmlns:a16="http://schemas.microsoft.com/office/drawing/2014/main" id="{84D5FFC6-7F42-0359-199E-9D4BE1A8A8DF}"/>
              </a:ext>
            </a:extLst>
          </p:cNvPr>
          <p:cNvSpPr txBox="1"/>
          <p:nvPr/>
        </p:nvSpPr>
        <p:spPr>
          <a:xfrm>
            <a:off x="1371600" y="992765"/>
            <a:ext cx="6400800" cy="2893100"/>
          </a:xfrm>
          <a:prstGeom prst="rect">
            <a:avLst/>
          </a:prstGeom>
          <a:noFill/>
        </p:spPr>
        <p:txBody>
          <a:bodyPr wrap="square">
            <a:spAutoFit/>
          </a:bodyPr>
          <a:lstStyle/>
          <a:p>
            <a:pPr algn="just"/>
            <a:r>
              <a:rPr lang="en-US" sz="1400" dirty="0">
                <a:latin typeface="Bookman Old Style" panose="02050604050505020204" pitchFamily="18" charset="0"/>
                <a:ea typeface="Calibri" panose="020F0502020204030204" pitchFamily="34" charset="0"/>
                <a:cs typeface="Calibri" panose="020F0502020204030204" pitchFamily="34" charset="0"/>
              </a:rPr>
              <a:t>Air Canvas employs advanced motion-tracking technology to capture and interpret hand movements, allowing users to create digital art through intuitive and natural gestures in the air. Conventional tools often limit the spontaneity and creativity of artists, prompting the need for a more dynamic and inclusive platform. This project is rooted in the refinement of hand tracking systems,  leveraging Open Computer Vision  (OpenCV) and </a:t>
            </a:r>
            <a:r>
              <a:rPr lang="en-US" sz="1400" dirty="0" err="1">
                <a:latin typeface="Bookman Old Style" panose="02050604050505020204" pitchFamily="18" charset="0"/>
                <a:ea typeface="Calibri" panose="020F0502020204030204" pitchFamily="34" charset="0"/>
                <a:cs typeface="Calibri" panose="020F0502020204030204" pitchFamily="34" charset="0"/>
              </a:rPr>
              <a:t>MediaPipe</a:t>
            </a:r>
            <a:r>
              <a:rPr lang="en-US" sz="1400" dirty="0">
                <a:latin typeface="Bookman Old Style" panose="02050604050505020204" pitchFamily="18" charset="0"/>
                <a:ea typeface="Calibri" panose="020F0502020204030204" pitchFamily="34" charset="0"/>
                <a:cs typeface="Calibri" panose="020F0502020204030204" pitchFamily="34" charset="0"/>
              </a:rPr>
              <a:t> technologies . The core objective revolves around transforming hand movements into an intuitive drawing tool, which allows users to  easily customize tools, select colors, and manipulate virtual brushes with natural movements(waving their hand). Air Canvas is more than just a digital art tool—it's like a door to a place where your imagination can go anywhere.</a:t>
            </a:r>
            <a:endParaRPr lang="en-IN" sz="1400" dirty="0">
              <a:latin typeface="Bookman Old Style" panose="02050604050505020204" pitchFamily="18" charset="0"/>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3F5CF881-95F2-C84B-A1E9-F88F484CB655}"/>
              </a:ext>
            </a:extLst>
          </p:cNvPr>
          <p:cNvSpPr txBox="1"/>
          <p:nvPr/>
        </p:nvSpPr>
        <p:spPr>
          <a:xfrm>
            <a:off x="3487319" y="382397"/>
            <a:ext cx="2015613" cy="461665"/>
          </a:xfrm>
          <a:prstGeom prst="rect">
            <a:avLst/>
          </a:prstGeom>
          <a:noFill/>
        </p:spPr>
        <p:txBody>
          <a:bodyPr wrap="square" rtlCol="0">
            <a:spAutoFit/>
          </a:bodyPr>
          <a:lstStyle/>
          <a:p>
            <a:r>
              <a:rPr lang="en-US" sz="2400" b="1" dirty="0">
                <a:latin typeface="Bookman Old Style" panose="02050604050505020204" pitchFamily="18" charset="0"/>
                <a:cs typeface="Times New Roman" panose="02020603050405020304" pitchFamily="18" charset="0"/>
              </a:rPr>
              <a:t>Abstract</a:t>
            </a:r>
            <a:endParaRPr lang="en-IN" sz="2400" b="1" dirty="0">
              <a:latin typeface="Bookman Old Style" panose="02050604050505020204" pitchFamily="18" charset="0"/>
              <a:cs typeface="Times New Roman" panose="02020603050405020304" pitchFamily="18" charset="0"/>
            </a:endParaRPr>
          </a:p>
        </p:txBody>
      </p:sp>
    </p:spTree>
    <p:extLst>
      <p:ext uri="{BB962C8B-B14F-4D97-AF65-F5344CB8AC3E}">
        <p14:creationId xmlns:p14="http://schemas.microsoft.com/office/powerpoint/2010/main" val="3338686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985838" y="298435"/>
            <a:ext cx="6117431" cy="627321"/>
          </a:xfrm>
        </p:spPr>
        <p:txBody>
          <a:bodyPr/>
          <a:lstStyle/>
          <a:p>
            <a:r>
              <a:rPr lang="en-US" sz="3600" dirty="0">
                <a:latin typeface="Bookman Old Style" panose="02050604050505020204" pitchFamily="18" charset="0"/>
              </a:rPr>
              <a:t>Introduction</a:t>
            </a:r>
          </a:p>
        </p:txBody>
      </p:sp>
      <p:sp>
        <p:nvSpPr>
          <p:cNvPr id="5" name="TextBox 4"/>
          <p:cNvSpPr txBox="1"/>
          <p:nvPr/>
        </p:nvSpPr>
        <p:spPr>
          <a:xfrm>
            <a:off x="726004" y="1325255"/>
            <a:ext cx="7691992" cy="3108543"/>
          </a:xfrm>
          <a:prstGeom prst="rect">
            <a:avLst/>
          </a:prstGeom>
          <a:noFill/>
        </p:spPr>
        <p:txBody>
          <a:bodyPr wrap="square" rtlCol="0">
            <a:spAutoFit/>
          </a:bodyPr>
          <a:lstStyle/>
          <a:p>
            <a:pPr marL="171450" indent="-171450" algn="just">
              <a:buFont typeface="Arial" panose="020B0604020202020204" pitchFamily="34" charset="0"/>
              <a:buChar char="•"/>
            </a:pPr>
            <a:r>
              <a:rPr lang="en-US" dirty="0">
                <a:latin typeface="Bookman Old Style" panose="02050604050505020204" pitchFamily="18" charset="0"/>
                <a:cs typeface="Times New Roman" panose="02020603050405020304" pitchFamily="18" charset="0"/>
              </a:rPr>
              <a:t>In today's digitally-driven era, the realm of art creation has witnessed a profound shift towards digital mediums, facilitated by advancements in technology. Digital art applications have become increasingly prevalent, offering artists and enthusiasts a diverse array of tools and platforms for creative expression. </a:t>
            </a:r>
          </a:p>
          <a:p>
            <a:pPr marL="171450" indent="-171450" algn="just">
              <a:buFont typeface="Arial" panose="020B0604020202020204" pitchFamily="34" charset="0"/>
              <a:buChar char="•"/>
            </a:pPr>
            <a:r>
              <a:rPr lang="en-US" dirty="0">
                <a:latin typeface="Bookman Old Style" panose="02050604050505020204" pitchFamily="18" charset="0"/>
                <a:cs typeface="Times New Roman" panose="02020603050405020304" pitchFamily="18" charset="0"/>
              </a:rPr>
              <a:t>Yet digital art creation has traditional input methods like mouse or stylus interactions, still being a limitation in terms of naturalness and expressiveness. </a:t>
            </a:r>
          </a:p>
          <a:p>
            <a:pPr marL="171450" indent="-171450" algn="just">
              <a:buFont typeface="Arial" panose="020B0604020202020204" pitchFamily="34" charset="0"/>
              <a:buChar char="•"/>
            </a:pPr>
            <a:r>
              <a:rPr lang="en-US" dirty="0">
                <a:latin typeface="Bookman Old Style" panose="02050604050505020204" pitchFamily="18" charset="0"/>
                <a:cs typeface="Times New Roman" panose="02020603050405020304" pitchFamily="18" charset="0"/>
              </a:rPr>
              <a:t>We aim to address this challenge by proposing a virtual painter application that leverages hand gesture recognition technology for intuitive user interactions rather than using existing methodology of conventional input methods.</a:t>
            </a:r>
          </a:p>
          <a:p>
            <a:pPr marL="171450" indent="-171450" algn="just">
              <a:buFont typeface="Arial" panose="020B0604020202020204" pitchFamily="34" charset="0"/>
              <a:buChar char="•"/>
            </a:pPr>
            <a:r>
              <a:rPr lang="en-US" dirty="0">
                <a:latin typeface="Bookman Old Style" panose="02050604050505020204" pitchFamily="18" charset="0"/>
                <a:cs typeface="Times New Roman" panose="02020603050405020304" pitchFamily="18" charset="0"/>
              </a:rPr>
              <a:t>Our proposed model offers an easy approach wherein users can create digital artwork through their hand movements and gestures. By utilizing the </a:t>
            </a:r>
            <a:r>
              <a:rPr lang="en-US" dirty="0" err="1">
                <a:latin typeface="Bookman Old Style" panose="02050604050505020204" pitchFamily="18" charset="0"/>
                <a:cs typeface="Times New Roman" panose="02020603050405020304" pitchFamily="18" charset="0"/>
              </a:rPr>
              <a:t>HandTracker</a:t>
            </a:r>
            <a:r>
              <a:rPr lang="en-US" dirty="0">
                <a:latin typeface="Bookman Old Style" panose="02050604050505020204" pitchFamily="18" charset="0"/>
                <a:cs typeface="Times New Roman" panose="02020603050405020304" pitchFamily="18" charset="0"/>
              </a:rPr>
              <a:t> class from the </a:t>
            </a:r>
            <a:r>
              <a:rPr lang="en-US" dirty="0" err="1">
                <a:latin typeface="Bookman Old Style" panose="02050604050505020204" pitchFamily="18" charset="0"/>
                <a:cs typeface="Times New Roman" panose="02020603050405020304" pitchFamily="18" charset="0"/>
              </a:rPr>
              <a:t>MediaPipe</a:t>
            </a:r>
            <a:r>
              <a:rPr lang="en-US" dirty="0">
                <a:latin typeface="Bookman Old Style" panose="02050604050505020204" pitchFamily="18" charset="0"/>
                <a:cs typeface="Times New Roman" panose="02020603050405020304" pitchFamily="18" charset="0"/>
              </a:rPr>
              <a:t> library, the application tracks hand movements and recognizes gestures in real-time video frames, providing users with a seamless and immersive drawing experience.</a:t>
            </a:r>
          </a:p>
        </p:txBody>
      </p:sp>
      <p:sp>
        <p:nvSpPr>
          <p:cNvPr id="4" name="Footer Placeholder 3"/>
          <p:cNvSpPr>
            <a:spLocks noGrp="1"/>
          </p:cNvSpPr>
          <p:nvPr>
            <p:ph type="ftr" idx="11"/>
          </p:nvPr>
        </p:nvSpPr>
        <p:spPr/>
        <p:txBody>
          <a:bodyPr/>
          <a:lstStyle/>
          <a:p>
            <a:r>
              <a:rPr lang="en-US">
                <a:latin typeface="Bookman Old Style" panose="02050604050505020204" pitchFamily="18" charset="0"/>
              </a:rPr>
              <a:t>Department of Computer Science and Engineering</a:t>
            </a:r>
          </a:p>
        </p:txBody>
      </p:sp>
    </p:spTree>
    <p:extLst>
      <p:ext uri="{BB962C8B-B14F-4D97-AF65-F5344CB8AC3E}">
        <p14:creationId xmlns:p14="http://schemas.microsoft.com/office/powerpoint/2010/main" val="4211881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2279672" y="392431"/>
            <a:ext cx="3936206" cy="144765"/>
          </a:xfrm>
        </p:spPr>
        <p:txBody>
          <a:bodyPr/>
          <a:lstStyle/>
          <a:p>
            <a:r>
              <a:rPr lang="en-US" sz="2800" dirty="0">
                <a:latin typeface="Bookman Old Style" panose="02050604050505020204" pitchFamily="18" charset="0"/>
                <a:ea typeface="Calibri" panose="020F0502020204030204" pitchFamily="34" charset="0"/>
                <a:cs typeface="Calibri" panose="020F0502020204030204" pitchFamily="34" charset="0"/>
              </a:rPr>
              <a:t>Problem Statement</a:t>
            </a:r>
          </a:p>
        </p:txBody>
      </p:sp>
      <p:sp>
        <p:nvSpPr>
          <p:cNvPr id="10" name="Footer Placeholder 9"/>
          <p:cNvSpPr>
            <a:spLocks noGrp="1"/>
          </p:cNvSpPr>
          <p:nvPr>
            <p:ph type="ftr" idx="11"/>
          </p:nvPr>
        </p:nvSpPr>
        <p:spPr/>
        <p:txBody>
          <a:bodyPr/>
          <a:lstStyle/>
          <a:p>
            <a:r>
              <a:rPr lang="en-US">
                <a:latin typeface="Bookman Old Style" panose="02050604050505020204" pitchFamily="18" charset="0"/>
              </a:rPr>
              <a:t>Department of Computer Science and Engineering</a:t>
            </a:r>
          </a:p>
        </p:txBody>
      </p:sp>
      <p:sp>
        <p:nvSpPr>
          <p:cNvPr id="3" name="TextBox 2">
            <a:extLst>
              <a:ext uri="{FF2B5EF4-FFF2-40B4-BE49-F238E27FC236}">
                <a16:creationId xmlns:a16="http://schemas.microsoft.com/office/drawing/2014/main" id="{E5D9CD2F-4692-92B3-7812-507F6C356923}"/>
              </a:ext>
            </a:extLst>
          </p:cNvPr>
          <p:cNvSpPr txBox="1"/>
          <p:nvPr/>
        </p:nvSpPr>
        <p:spPr>
          <a:xfrm>
            <a:off x="646314" y="2094696"/>
            <a:ext cx="7851371" cy="1169551"/>
          </a:xfrm>
          <a:prstGeom prst="rect">
            <a:avLst/>
          </a:prstGeom>
          <a:noFill/>
        </p:spPr>
        <p:txBody>
          <a:bodyPr wrap="square" rtlCol="0">
            <a:spAutoFit/>
          </a:bodyPr>
          <a:lstStyle/>
          <a:p>
            <a:pPr algn="just"/>
            <a:r>
              <a:rPr lang="en-US" sz="1400" dirty="0">
                <a:latin typeface="Bookman Old Style" panose="02050604050505020204" pitchFamily="18" charset="0"/>
                <a:ea typeface="Calibri" panose="020F0502020204030204" pitchFamily="34" charset="0"/>
                <a:cs typeface="Calibri" panose="020F0502020204030204" pitchFamily="34" charset="0"/>
              </a:rPr>
              <a:t>To develop an innovative computer vision-based drawing application which addresses the limitations of conventional input devices by enabling users to draw in the air through hand gestures while also serving as a communication tool for individuals with hearing impairments.</a:t>
            </a:r>
            <a:endParaRPr lang="en-IN" sz="1400" dirty="0">
              <a:latin typeface="Bookman Old Style" panose="02050604050505020204" pitchFamily="18" charset="0"/>
              <a:ea typeface="Calibri" panose="020F0502020204030204" pitchFamily="34" charset="0"/>
              <a:cs typeface="Calibri" panose="020F0502020204030204" pitchFamily="34" charset="0"/>
            </a:endParaRPr>
          </a:p>
          <a:p>
            <a:pPr algn="just"/>
            <a:endParaRPr lang="en-IN" dirty="0">
              <a:latin typeface="Bookman Old Style" panose="020506040505050202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3C8CAED3-6500-B56E-3AF6-92C27E82E583}"/>
              </a:ext>
            </a:extLst>
          </p:cNvPr>
          <p:cNvSpPr>
            <a:spLocks noGrp="1"/>
          </p:cNvSpPr>
          <p:nvPr>
            <p:ph type="ftr" idx="11"/>
          </p:nvPr>
        </p:nvSpPr>
        <p:spPr>
          <a:xfrm>
            <a:off x="2879165" y="4587969"/>
            <a:ext cx="2895600" cy="273900"/>
          </a:xfrm>
        </p:spPr>
        <p:txBody>
          <a:bodyPr/>
          <a:lstStyle/>
          <a:p>
            <a:r>
              <a:rPr lang="en-US">
                <a:latin typeface="Bookman Old Style" panose="02050604050505020204" pitchFamily="18" charset="0"/>
              </a:rPr>
              <a:t>Department of Computer Science and Engineering</a:t>
            </a:r>
          </a:p>
        </p:txBody>
      </p:sp>
      <p:sp>
        <p:nvSpPr>
          <p:cNvPr id="10" name="TextBox 9">
            <a:extLst>
              <a:ext uri="{FF2B5EF4-FFF2-40B4-BE49-F238E27FC236}">
                <a16:creationId xmlns:a16="http://schemas.microsoft.com/office/drawing/2014/main" id="{37A16B8C-8BA0-0691-9C0D-4357E0A6B024}"/>
              </a:ext>
            </a:extLst>
          </p:cNvPr>
          <p:cNvSpPr txBox="1"/>
          <p:nvPr/>
        </p:nvSpPr>
        <p:spPr>
          <a:xfrm>
            <a:off x="2351022" y="257728"/>
            <a:ext cx="3959179" cy="523220"/>
          </a:xfrm>
          <a:prstGeom prst="rect">
            <a:avLst/>
          </a:prstGeom>
          <a:noFill/>
        </p:spPr>
        <p:txBody>
          <a:bodyPr wrap="square" rtlCol="0">
            <a:spAutoFit/>
          </a:bodyPr>
          <a:lstStyle/>
          <a:p>
            <a:r>
              <a:rPr lang="en-US" sz="2800" dirty="0">
                <a:latin typeface="Bookman Old Style" panose="02050604050505020204" pitchFamily="18" charset="0"/>
                <a:ea typeface="Calibri" panose="020F0502020204030204" pitchFamily="34" charset="0"/>
                <a:cs typeface="Calibri" panose="020F0502020204030204" pitchFamily="34" charset="0"/>
              </a:rPr>
              <a:t>Problem Illustration</a:t>
            </a:r>
            <a:endParaRPr lang="en-IN" sz="2800" dirty="0">
              <a:latin typeface="Bookman Old Style" panose="02050604050505020204" pitchFamily="18"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451F52F7-B974-F0FD-D41B-7BB7F7EBCAD2}"/>
              </a:ext>
            </a:extLst>
          </p:cNvPr>
          <p:cNvSpPr txBox="1"/>
          <p:nvPr/>
        </p:nvSpPr>
        <p:spPr>
          <a:xfrm>
            <a:off x="678656" y="1130187"/>
            <a:ext cx="7786688" cy="3108543"/>
          </a:xfrm>
          <a:prstGeom prst="rect">
            <a:avLst/>
          </a:prstGeom>
          <a:noFill/>
        </p:spPr>
        <p:txBody>
          <a:bodyPr wrap="square" rtlCol="0">
            <a:spAutoFit/>
          </a:bodyPr>
          <a:lstStyle/>
          <a:p>
            <a:pPr algn="just"/>
            <a:r>
              <a:rPr lang="en-US" sz="1400" b="1" dirty="0">
                <a:latin typeface="Bookman Old Style" panose="02050604050505020204" pitchFamily="18" charset="0"/>
                <a:ea typeface="Calibri" panose="020F0502020204030204" pitchFamily="34" charset="0"/>
                <a:cs typeface="Calibri" panose="020F0502020204030204" pitchFamily="34" charset="0"/>
              </a:rPr>
              <a:t>Paper wastage- </a:t>
            </a:r>
            <a:r>
              <a:rPr lang="en-US" sz="1400" dirty="0">
                <a:latin typeface="Bookman Old Style" panose="02050604050505020204" pitchFamily="18" charset="0"/>
                <a:ea typeface="Calibri" panose="020F0502020204030204" pitchFamily="34" charset="0"/>
                <a:cs typeface="Calibri" panose="020F0502020204030204" pitchFamily="34" charset="0"/>
              </a:rPr>
              <a:t>Using paper for writing unnecessary things, drawing small things and throwing entire paper led to conditions of wastage of paper. The fact is many trees need to cut down for making single notebook.</a:t>
            </a:r>
          </a:p>
          <a:p>
            <a:pPr algn="just"/>
            <a:endParaRPr lang="en-US" sz="1400" dirty="0">
              <a:latin typeface="Bookman Old Style" panose="02050604050505020204" pitchFamily="18" charset="0"/>
              <a:ea typeface="Calibri" panose="020F0502020204030204" pitchFamily="34" charset="0"/>
              <a:cs typeface="Calibri" panose="020F0502020204030204" pitchFamily="34" charset="0"/>
            </a:endParaRPr>
          </a:p>
          <a:p>
            <a:pPr algn="just"/>
            <a:r>
              <a:rPr lang="en-US" sz="1400" b="1" dirty="0">
                <a:latin typeface="Bookman Old Style" panose="02050604050505020204" pitchFamily="18" charset="0"/>
                <a:ea typeface="Calibri" panose="020F0502020204030204" pitchFamily="34" charset="0"/>
                <a:cs typeface="Calibri" panose="020F0502020204030204" pitchFamily="34" charset="0"/>
              </a:rPr>
              <a:t>Requirement of hardware device </a:t>
            </a:r>
            <a:r>
              <a:rPr lang="en-US" sz="1400" dirty="0">
                <a:latin typeface="Bookman Old Style" panose="02050604050505020204" pitchFamily="18" charset="0"/>
                <a:ea typeface="Calibri" panose="020F0502020204030204" pitchFamily="34" charset="0"/>
                <a:cs typeface="Calibri" panose="020F0502020204030204" pitchFamily="34" charset="0"/>
              </a:rPr>
              <a:t>like Pens, Graphic Tablets, Mouse and Trackpad. Avoiding Hardware reduces the cost of the application which in turn results in greater accessibility for people.</a:t>
            </a:r>
          </a:p>
          <a:p>
            <a:pPr algn="just"/>
            <a:r>
              <a:rPr lang="en-US" sz="1400" dirty="0">
                <a:latin typeface="Bookman Old Style" panose="02050604050505020204" pitchFamily="18" charset="0"/>
                <a:ea typeface="Calibri" panose="020F0502020204030204" pitchFamily="34" charset="0"/>
                <a:cs typeface="Calibri" panose="020F0502020204030204" pitchFamily="34" charset="0"/>
              </a:rPr>
              <a:t> </a:t>
            </a:r>
          </a:p>
          <a:p>
            <a:pPr algn="just"/>
            <a:r>
              <a:rPr lang="en-US" sz="1400" dirty="0">
                <a:latin typeface="Bookman Old Style" panose="02050604050505020204" pitchFamily="18" charset="0"/>
                <a:ea typeface="Calibri" panose="020F0502020204030204" pitchFamily="34" charset="0"/>
                <a:cs typeface="Calibri" panose="020F0502020204030204" pitchFamily="34" charset="0"/>
              </a:rPr>
              <a:t>Writing or drawing using air canvas can solve this problem. Also new technology can draw children's attention to education as it can be used for education. Air canvas uses no paper it requires only some part of memory. A papers wastage can be not increasing anymore. Safe distance needed while make use of air canvas so it will not affect your eyes also.</a:t>
            </a:r>
          </a:p>
          <a:p>
            <a:endParaRPr lang="en-IN" dirty="0">
              <a:latin typeface="Bookman Old Style" panose="02050604050505020204" pitchFamily="18" charset="0"/>
            </a:endParaRPr>
          </a:p>
        </p:txBody>
      </p:sp>
    </p:spTree>
    <p:extLst>
      <p:ext uri="{BB962C8B-B14F-4D97-AF65-F5344CB8AC3E}">
        <p14:creationId xmlns:p14="http://schemas.microsoft.com/office/powerpoint/2010/main" val="1404448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1275275" y="346357"/>
            <a:ext cx="6117431" cy="627321"/>
          </a:xfrm>
        </p:spPr>
        <p:txBody>
          <a:bodyPr/>
          <a:lstStyle/>
          <a:p>
            <a:r>
              <a:rPr lang="en-US" sz="3600" dirty="0">
                <a:latin typeface="Bookman Old Style" panose="02050604050505020204" pitchFamily="18" charset="0"/>
              </a:rPr>
              <a:t>Proposed Method</a:t>
            </a:r>
          </a:p>
        </p:txBody>
      </p:sp>
      <p:sp>
        <p:nvSpPr>
          <p:cNvPr id="4" name="Footer Placeholder 3"/>
          <p:cNvSpPr>
            <a:spLocks noGrp="1"/>
          </p:cNvSpPr>
          <p:nvPr>
            <p:ph type="ftr" idx="11"/>
          </p:nvPr>
        </p:nvSpPr>
        <p:spPr/>
        <p:txBody>
          <a:bodyPr/>
          <a:lstStyle/>
          <a:p>
            <a:r>
              <a:rPr lang="en-US">
                <a:latin typeface="Bookman Old Style" panose="02050604050505020204" pitchFamily="18" charset="0"/>
              </a:rPr>
              <a:t>Department of Computer Science and Engineering</a:t>
            </a:r>
          </a:p>
        </p:txBody>
      </p:sp>
      <p:sp>
        <p:nvSpPr>
          <p:cNvPr id="5" name="TextBox 4">
            <a:extLst>
              <a:ext uri="{FF2B5EF4-FFF2-40B4-BE49-F238E27FC236}">
                <a16:creationId xmlns:a16="http://schemas.microsoft.com/office/drawing/2014/main" id="{A112AB78-F368-CCAC-955E-F848733FBCCF}"/>
              </a:ext>
            </a:extLst>
          </p:cNvPr>
          <p:cNvSpPr txBox="1"/>
          <p:nvPr/>
        </p:nvSpPr>
        <p:spPr>
          <a:xfrm>
            <a:off x="994287" y="1349361"/>
            <a:ext cx="6679406" cy="2677656"/>
          </a:xfrm>
          <a:prstGeom prst="rect">
            <a:avLst/>
          </a:prstGeom>
          <a:noFill/>
        </p:spPr>
        <p:txBody>
          <a:bodyPr wrap="square" rtlCol="0">
            <a:spAutoFit/>
          </a:bodyPr>
          <a:lstStyle/>
          <a:p>
            <a:pPr algn="just"/>
            <a:r>
              <a:rPr lang="en-US" dirty="0">
                <a:latin typeface="Bookman Old Style" panose="02050604050505020204" pitchFamily="18" charset="0"/>
                <a:ea typeface="Calibri" panose="020F0502020204030204" pitchFamily="34" charset="0"/>
                <a:cs typeface="Calibri" panose="020F0502020204030204" pitchFamily="34" charset="0"/>
              </a:rPr>
              <a:t>In the proposed methodology, the interactive air canvas application seamlessly integrates computer vision and gesture recognition techniques to enable a dynamic and engaging user experience. The process begins by capturing video frames from the webcam. Each frame undergoes preprocessing steps, such as flipping it vertically and converting it to the RGB color space </a:t>
            </a:r>
            <a:r>
              <a:rPr lang="en-IN" dirty="0">
                <a:latin typeface="Bookman Old Style" panose="02050604050505020204" pitchFamily="18" charset="0"/>
                <a:ea typeface="Calibri" panose="020F0502020204030204" pitchFamily="34" charset="0"/>
                <a:cs typeface="Calibri" panose="020F0502020204030204" pitchFamily="34" charset="0"/>
              </a:rPr>
              <a:t>using OpenCV </a:t>
            </a:r>
            <a:r>
              <a:rPr lang="en-US" dirty="0">
                <a:latin typeface="Bookman Old Style" panose="02050604050505020204" pitchFamily="18" charset="0"/>
                <a:ea typeface="Calibri" panose="020F0502020204030204" pitchFamily="34" charset="0"/>
                <a:cs typeface="Calibri" panose="020F0502020204030204" pitchFamily="34" charset="0"/>
              </a:rPr>
              <a:t>. The </a:t>
            </a:r>
            <a:r>
              <a:rPr lang="en-US" dirty="0" err="1">
                <a:latin typeface="Bookman Old Style" panose="02050604050505020204" pitchFamily="18" charset="0"/>
                <a:ea typeface="Calibri" panose="020F0502020204030204" pitchFamily="34" charset="0"/>
                <a:cs typeface="Calibri" panose="020F0502020204030204" pitchFamily="34" charset="0"/>
              </a:rPr>
              <a:t>MediaPipe</a:t>
            </a:r>
            <a:r>
              <a:rPr lang="en-US" dirty="0">
                <a:latin typeface="Bookman Old Style" panose="02050604050505020204" pitchFamily="18" charset="0"/>
                <a:ea typeface="Calibri" panose="020F0502020204030204" pitchFamily="34" charset="0"/>
                <a:cs typeface="Calibri" panose="020F0502020204030204" pitchFamily="34" charset="0"/>
              </a:rPr>
              <a:t> library is then employed to detect hand landmarks within the frame. Subsequently, the code interprets the detected hand gestures, recognizing actions like color selection, canvas clearing, and drawing. The loop dynamically updates the canvas based on the hand movements, continuously displaying the evolving output to the user.</a:t>
            </a:r>
          </a:p>
          <a:p>
            <a:pPr algn="just"/>
            <a:endParaRPr lang="en-IN" dirty="0">
              <a:latin typeface="Bookman Old Style" panose="02050604050505020204" pitchFamily="18" charset="0"/>
            </a:endParaRPr>
          </a:p>
        </p:txBody>
      </p:sp>
    </p:spTree>
    <p:extLst>
      <p:ext uri="{BB962C8B-B14F-4D97-AF65-F5344CB8AC3E}">
        <p14:creationId xmlns:p14="http://schemas.microsoft.com/office/powerpoint/2010/main" val="133783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762545" y="108938"/>
            <a:ext cx="4936332" cy="465173"/>
          </a:xfrm>
        </p:spPr>
        <p:txBody>
          <a:bodyPr/>
          <a:lstStyle/>
          <a:p>
            <a:r>
              <a:rPr lang="en-US" sz="2000" dirty="0">
                <a:latin typeface="Bookman Old Style" panose="02050604050505020204" pitchFamily="18" charset="0"/>
              </a:rPr>
              <a:t>Proposed Method Illustration</a:t>
            </a:r>
          </a:p>
        </p:txBody>
      </p:sp>
      <p:pic>
        <p:nvPicPr>
          <p:cNvPr id="1026" name="Picture 2">
            <a:extLst>
              <a:ext uri="{FF2B5EF4-FFF2-40B4-BE49-F238E27FC236}">
                <a16:creationId xmlns:a16="http://schemas.microsoft.com/office/drawing/2014/main" id="{C3276A30-3BE7-A16B-7C22-ED8FB2B0F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640" y="574111"/>
            <a:ext cx="3750142" cy="433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4419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882930" y="102336"/>
            <a:ext cx="6117431" cy="627321"/>
          </a:xfrm>
        </p:spPr>
        <p:txBody>
          <a:bodyPr/>
          <a:lstStyle/>
          <a:p>
            <a:r>
              <a:rPr lang="en-US" sz="3600" dirty="0">
                <a:latin typeface="Bookman Old Style" panose="02050604050505020204" pitchFamily="18" charset="0"/>
              </a:rPr>
              <a:t>Experiment Environment </a:t>
            </a:r>
          </a:p>
        </p:txBody>
      </p:sp>
      <p:sp>
        <p:nvSpPr>
          <p:cNvPr id="6" name="Footer Placeholder 5"/>
          <p:cNvSpPr>
            <a:spLocks noGrp="1"/>
          </p:cNvSpPr>
          <p:nvPr>
            <p:ph type="ftr" idx="11"/>
          </p:nvPr>
        </p:nvSpPr>
        <p:spPr/>
        <p:txBody>
          <a:bodyPr/>
          <a:lstStyle/>
          <a:p>
            <a:r>
              <a:rPr lang="en-US">
                <a:latin typeface="Bookman Old Style" panose="02050604050505020204" pitchFamily="18" charset="0"/>
              </a:rPr>
              <a:t>Department of Computer Science and Engineering</a:t>
            </a:r>
          </a:p>
        </p:txBody>
      </p:sp>
      <p:sp>
        <p:nvSpPr>
          <p:cNvPr id="3" name="TextBox 2">
            <a:extLst>
              <a:ext uri="{FF2B5EF4-FFF2-40B4-BE49-F238E27FC236}">
                <a16:creationId xmlns:a16="http://schemas.microsoft.com/office/drawing/2014/main" id="{B3B6D38E-EE73-851A-7873-8312B47F67E5}"/>
              </a:ext>
            </a:extLst>
          </p:cNvPr>
          <p:cNvSpPr txBox="1"/>
          <p:nvPr/>
        </p:nvSpPr>
        <p:spPr>
          <a:xfrm>
            <a:off x="1419901" y="1388671"/>
            <a:ext cx="5043487" cy="2031325"/>
          </a:xfrm>
          <a:prstGeom prst="rect">
            <a:avLst/>
          </a:prstGeom>
          <a:noFill/>
        </p:spPr>
        <p:txBody>
          <a:bodyPr wrap="square" rtlCol="0">
            <a:spAutoFit/>
          </a:bodyPr>
          <a:lstStyle/>
          <a:p>
            <a:r>
              <a:rPr lang="en-IN" b="1" dirty="0">
                <a:latin typeface="Bookman Old Style" panose="02050604050505020204" pitchFamily="18" charset="0"/>
              </a:rPr>
              <a:t>Software requirements </a:t>
            </a:r>
          </a:p>
          <a:p>
            <a:pPr marL="285750" indent="-285750">
              <a:buFont typeface="Arial" panose="020B0604020202020204" pitchFamily="34" charset="0"/>
              <a:buChar char="•"/>
            </a:pPr>
            <a:r>
              <a:rPr lang="en-IN" sz="1400" dirty="0">
                <a:latin typeface="Bookman Old Style" panose="02050604050505020204" pitchFamily="18" charset="0"/>
                <a:ea typeface="Calibri" panose="020F0502020204030204" pitchFamily="34" charset="0"/>
                <a:cs typeface="Calibri" panose="020F0502020204030204" pitchFamily="34" charset="0"/>
              </a:rPr>
              <a:t>Visual Studio</a:t>
            </a:r>
          </a:p>
          <a:p>
            <a:pPr marL="285750" indent="-285750">
              <a:buFont typeface="Arial" panose="020B0604020202020204" pitchFamily="34" charset="0"/>
              <a:buChar char="•"/>
            </a:pPr>
            <a:r>
              <a:rPr lang="en-IN" sz="1400" dirty="0">
                <a:latin typeface="Bookman Old Style" panose="02050604050505020204" pitchFamily="18" charset="0"/>
                <a:ea typeface="Calibri" panose="020F0502020204030204" pitchFamily="34" charset="0"/>
                <a:cs typeface="Calibri" panose="020F0502020204030204" pitchFamily="34" charset="0"/>
              </a:rPr>
              <a:t>Media Pipe </a:t>
            </a:r>
          </a:p>
          <a:p>
            <a:pPr marL="285750" indent="-285750">
              <a:buFont typeface="Arial" panose="020B0604020202020204" pitchFamily="34" charset="0"/>
              <a:buChar char="•"/>
            </a:pPr>
            <a:r>
              <a:rPr lang="en-IN" sz="1400" dirty="0" err="1">
                <a:latin typeface="Bookman Old Style" panose="02050604050505020204" pitchFamily="18" charset="0"/>
                <a:ea typeface="Calibri" panose="020F0502020204030204" pitchFamily="34" charset="0"/>
                <a:cs typeface="Calibri" panose="020F0502020204030204" pitchFamily="34" charset="0"/>
              </a:rPr>
              <a:t>Numpy</a:t>
            </a:r>
            <a:r>
              <a:rPr lang="en-IN" sz="1400" dirty="0">
                <a:latin typeface="Bookman Old Style" panose="02050604050505020204" pitchFamily="18" charset="0"/>
                <a:ea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IN" sz="1400" dirty="0" err="1">
                <a:latin typeface="Bookman Old Style" panose="02050604050505020204" pitchFamily="18" charset="0"/>
                <a:ea typeface="Calibri" panose="020F0502020204030204" pitchFamily="34" charset="0"/>
                <a:cs typeface="Calibri" panose="020F0502020204030204" pitchFamily="34" charset="0"/>
              </a:rPr>
              <a:t>OpenCv</a:t>
            </a:r>
            <a:endParaRPr lang="en-IN" sz="1400" dirty="0">
              <a:latin typeface="Bookman Old Style" panose="02050604050505020204" pitchFamily="18" charset="0"/>
              <a:ea typeface="Calibri" panose="020F0502020204030204" pitchFamily="34" charset="0"/>
              <a:cs typeface="Calibri" panose="020F0502020204030204" pitchFamily="34" charset="0"/>
            </a:endParaRPr>
          </a:p>
          <a:p>
            <a:r>
              <a:rPr lang="en-IN" b="1" dirty="0">
                <a:latin typeface="Bookman Old Style" panose="02050604050505020204" pitchFamily="18" charset="0"/>
              </a:rPr>
              <a:t>Hardware requirements</a:t>
            </a:r>
          </a:p>
          <a:p>
            <a:pPr marL="285750" indent="-285750">
              <a:buFont typeface="Arial" panose="020B0604020202020204" pitchFamily="34" charset="0"/>
              <a:buChar char="•"/>
            </a:pPr>
            <a:r>
              <a:rPr lang="en-IN" sz="1400" dirty="0">
                <a:latin typeface="Bookman Old Style" panose="02050604050505020204" pitchFamily="18" charset="0"/>
                <a:ea typeface="Calibri" panose="020F0502020204030204" pitchFamily="34" charset="0"/>
                <a:cs typeface="Calibri" panose="020F0502020204030204" pitchFamily="34" charset="0"/>
              </a:rPr>
              <a:t>Webcam</a:t>
            </a:r>
          </a:p>
          <a:p>
            <a:pPr marL="285750" indent="-285750">
              <a:buFont typeface="Arial" panose="020B0604020202020204" pitchFamily="34" charset="0"/>
              <a:buChar char="•"/>
            </a:pPr>
            <a:r>
              <a:rPr lang="en-IN" sz="1400" dirty="0">
                <a:latin typeface="Bookman Old Style" panose="02050604050505020204" pitchFamily="18" charset="0"/>
                <a:ea typeface="Calibri" panose="020F0502020204030204" pitchFamily="34" charset="0"/>
                <a:cs typeface="Calibri" panose="020F0502020204030204" pitchFamily="34" charset="0"/>
              </a:rPr>
              <a:t>Monitor (Display/Screen)</a:t>
            </a:r>
            <a:endParaRPr lang="en-US" sz="1400" dirty="0">
              <a:latin typeface="Bookman Old Style" panose="02050604050505020204" pitchFamily="18" charset="0"/>
              <a:ea typeface="Calibri" panose="020F0502020204030204" pitchFamily="34" charset="0"/>
              <a:cs typeface="Calibri" panose="020F0502020204030204" pitchFamily="34" charset="0"/>
            </a:endParaRPr>
          </a:p>
          <a:p>
            <a:endParaRPr lang="en-IN" dirty="0">
              <a:latin typeface="Bookman Old Style" panose="02050604050505020204" pitchFamily="18" charset="0"/>
            </a:endParaRPr>
          </a:p>
        </p:txBody>
      </p:sp>
    </p:spTree>
    <p:extLst>
      <p:ext uri="{BB962C8B-B14F-4D97-AF65-F5344CB8AC3E}">
        <p14:creationId xmlns:p14="http://schemas.microsoft.com/office/powerpoint/2010/main" val="282715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150144" y="102336"/>
            <a:ext cx="6117431" cy="627321"/>
          </a:xfrm>
        </p:spPr>
        <p:txBody>
          <a:bodyPr/>
          <a:lstStyle/>
          <a:p>
            <a:r>
              <a:rPr lang="en-US" sz="3600" dirty="0">
                <a:latin typeface="Bookman Old Style" panose="02050604050505020204" pitchFamily="18" charset="0"/>
              </a:rPr>
              <a:t>Experiment Screenshots </a:t>
            </a:r>
          </a:p>
        </p:txBody>
      </p:sp>
      <p:sp>
        <p:nvSpPr>
          <p:cNvPr id="6" name="Footer Placeholder 5"/>
          <p:cNvSpPr>
            <a:spLocks noGrp="1"/>
          </p:cNvSpPr>
          <p:nvPr>
            <p:ph type="ftr" idx="11"/>
          </p:nvPr>
        </p:nvSpPr>
        <p:spPr/>
        <p:txBody>
          <a:bodyPr/>
          <a:lstStyle/>
          <a:p>
            <a:r>
              <a:rPr lang="en-US" dirty="0">
                <a:latin typeface="Bookman Old Style" panose="02050604050505020204" pitchFamily="18" charset="0"/>
              </a:rPr>
              <a:t>Department of Computer Science and Engineering</a:t>
            </a:r>
          </a:p>
        </p:txBody>
      </p:sp>
      <p:pic>
        <p:nvPicPr>
          <p:cNvPr id="5" name="Picture 4">
            <a:extLst>
              <a:ext uri="{FF2B5EF4-FFF2-40B4-BE49-F238E27FC236}">
                <a16:creationId xmlns:a16="http://schemas.microsoft.com/office/drawing/2014/main" id="{8B1A6B7A-A8AF-6A65-1F3A-94D76D99B112}"/>
              </a:ext>
            </a:extLst>
          </p:cNvPr>
          <p:cNvPicPr>
            <a:picLocks noChangeAspect="1"/>
          </p:cNvPicPr>
          <p:nvPr/>
        </p:nvPicPr>
        <p:blipFill rotWithShape="1">
          <a:blip r:embed="rId3"/>
          <a:srcRect l="15051" t="37" r="11351" b="5588"/>
          <a:stretch/>
        </p:blipFill>
        <p:spPr>
          <a:xfrm>
            <a:off x="349092" y="1138026"/>
            <a:ext cx="4001452" cy="3001271"/>
          </a:xfrm>
          <a:prstGeom prst="rect">
            <a:avLst/>
          </a:prstGeom>
        </p:spPr>
      </p:pic>
      <p:pic>
        <p:nvPicPr>
          <p:cNvPr id="8" name="Picture 7">
            <a:extLst>
              <a:ext uri="{FF2B5EF4-FFF2-40B4-BE49-F238E27FC236}">
                <a16:creationId xmlns:a16="http://schemas.microsoft.com/office/drawing/2014/main" id="{C6AD514D-DCC2-B653-B361-738DB6E83BED}"/>
              </a:ext>
            </a:extLst>
          </p:cNvPr>
          <p:cNvPicPr>
            <a:picLocks noChangeAspect="1"/>
          </p:cNvPicPr>
          <p:nvPr/>
        </p:nvPicPr>
        <p:blipFill rotWithShape="1">
          <a:blip r:embed="rId4"/>
          <a:srcRect l="14655" t="3557" r="6398" b="7082"/>
          <a:stretch/>
        </p:blipFill>
        <p:spPr>
          <a:xfrm>
            <a:off x="4517231" y="1149978"/>
            <a:ext cx="4436613" cy="3001271"/>
          </a:xfrm>
          <a:prstGeom prst="rect">
            <a:avLst/>
          </a:prstGeom>
        </p:spPr>
      </p:pic>
      <p:sp>
        <p:nvSpPr>
          <p:cNvPr id="9" name="TextBox 8">
            <a:extLst>
              <a:ext uri="{FF2B5EF4-FFF2-40B4-BE49-F238E27FC236}">
                <a16:creationId xmlns:a16="http://schemas.microsoft.com/office/drawing/2014/main" id="{00B87765-E812-5B35-CEA9-608DD02332E9}"/>
              </a:ext>
            </a:extLst>
          </p:cNvPr>
          <p:cNvSpPr txBox="1"/>
          <p:nvPr/>
        </p:nvSpPr>
        <p:spPr>
          <a:xfrm>
            <a:off x="6019800" y="4239889"/>
            <a:ext cx="1731166" cy="276999"/>
          </a:xfrm>
          <a:prstGeom prst="rect">
            <a:avLst/>
          </a:prstGeom>
          <a:noFill/>
        </p:spPr>
        <p:txBody>
          <a:bodyPr wrap="square" rtlCol="0">
            <a:spAutoFit/>
          </a:bodyPr>
          <a:lstStyle/>
          <a:p>
            <a:r>
              <a:rPr lang="en-US" sz="1200" b="1" i="1" dirty="0">
                <a:latin typeface="Times New Roman" panose="02020603050405020304" pitchFamily="18" charset="0"/>
                <a:cs typeface="Times New Roman" panose="02020603050405020304" pitchFamily="18" charset="0"/>
              </a:rPr>
              <a:t>B. handTracker.py</a:t>
            </a:r>
            <a:endParaRPr lang="en-IN" sz="1200" b="1" i="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0C5D5B4-D10D-1A34-3655-939B4D2DE64A}"/>
              </a:ext>
            </a:extLst>
          </p:cNvPr>
          <p:cNvSpPr txBox="1"/>
          <p:nvPr/>
        </p:nvSpPr>
        <p:spPr>
          <a:xfrm>
            <a:off x="1602580" y="4239888"/>
            <a:ext cx="1319214" cy="276999"/>
          </a:xfrm>
          <a:prstGeom prst="rect">
            <a:avLst/>
          </a:prstGeom>
          <a:noFill/>
        </p:spPr>
        <p:txBody>
          <a:bodyPr wrap="square" rtlCol="0">
            <a:spAutoFit/>
          </a:bodyPr>
          <a:lstStyle/>
          <a:p>
            <a:r>
              <a:rPr lang="en-US" sz="1200" b="1" i="1" dirty="0">
                <a:latin typeface="Times New Roman" panose="02020603050405020304" pitchFamily="18" charset="0"/>
                <a:cs typeface="Times New Roman" panose="02020603050405020304" pitchFamily="18" charset="0"/>
              </a:rPr>
              <a:t>A. Main.py</a:t>
            </a:r>
            <a:endParaRPr lang="en-IN" sz="12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3442632"/>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3082</TotalTime>
  <Words>1090</Words>
  <Application>Microsoft Office PowerPoint</Application>
  <PresentationFormat>On-screen Show (16:9)</PresentationFormat>
  <Paragraphs>71</Paragraphs>
  <Slides>15</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Noto Sans Symbols</vt:lpstr>
      <vt:lpstr>Trebuchet MS</vt:lpstr>
      <vt:lpstr>Calibri</vt:lpstr>
      <vt:lpstr>Bookman Old Style</vt:lpstr>
      <vt:lpstr>Times New Roman</vt:lpstr>
      <vt:lpstr>1_Office Theme</vt:lpstr>
      <vt:lpstr>Air Canvas Using Computer Vision and Mediapipe</vt:lpstr>
      <vt:lpstr>PowerPoint Presentation</vt:lpstr>
      <vt:lpstr>Introduction</vt:lpstr>
      <vt:lpstr>Problem Statement</vt:lpstr>
      <vt:lpstr>PowerPoint Presentation</vt:lpstr>
      <vt:lpstr>Proposed Method</vt:lpstr>
      <vt:lpstr>Proposed Method Illustration</vt:lpstr>
      <vt:lpstr>Experiment Environment </vt:lpstr>
      <vt:lpstr>Experiment Screenshots </vt:lpstr>
      <vt:lpstr>Experiment Results </vt:lpstr>
      <vt:lpstr>Experiment Results </vt:lpstr>
      <vt:lpstr>Experiment Results (Contd..)</vt:lpstr>
      <vt:lpstr>Finding </vt:lpstr>
      <vt:lpstr>Justification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TITILE</dc:title>
  <dc:creator>Raj</dc:creator>
  <cp:lastModifiedBy>ABHINAV TAKKADA</cp:lastModifiedBy>
  <cp:revision>14</cp:revision>
  <dcterms:modified xsi:type="dcterms:W3CDTF">2024-03-27T20:31:39Z</dcterms:modified>
</cp:coreProperties>
</file>